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9" r:id="rId4"/>
    <p:sldId id="258" r:id="rId5"/>
    <p:sldId id="265" r:id="rId6"/>
    <p:sldId id="264" r:id="rId7"/>
    <p:sldId id="266" r:id="rId8"/>
    <p:sldId id="262" r:id="rId9"/>
    <p:sldId id="260" r:id="rId10"/>
    <p:sldId id="263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5B9BD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A8DB0-554C-41A9-870A-11A81636478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AB691-F7F9-4D2E-BE1E-23B9A2E64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96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59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75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821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58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56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81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301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52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34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C5195-9C78-4FFD-BD9D-592FD58ADC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07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24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16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4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16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83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84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26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26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57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25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49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78B6-B906-49D3-9124-DA86775CDCF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5CF9C-773D-441C-9E2D-C450CB2DAE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4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10" Type="http://schemas.openxmlformats.org/officeDocument/2006/relationships/image" Target="../media/image2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ula DeAnda - Why Would I E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6534" y="-742334"/>
            <a:ext cx="649817" cy="6498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02D772B-8ADE-4B4F-B6A7-8D2025349E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3059718" y="67957"/>
            <a:ext cx="9140955" cy="79951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AC883BD-9700-4D04-81C8-EAEDEC04E4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027023" y="-2008727"/>
            <a:ext cx="9140955" cy="7995132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AB4BB523-BD9B-45BC-AF5A-7300C2F11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078" y="3696191"/>
            <a:ext cx="93689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4800" dirty="0">
                <a:latin typeface="方正舒体" panose="02010601030101010101" pitchFamily="2" charset="-122"/>
                <a:ea typeface="方正舒体" panose="02010601030101010101" pitchFamily="2" charset="-122"/>
              </a:rPr>
              <a:t>——</a:t>
            </a:r>
            <a:r>
              <a:rPr lang="en-US" altLang="zh-CN" sz="4800" dirty="0">
                <a:latin typeface="方正舒体" panose="02010601030101010101" pitchFamily="2" charset="-122"/>
                <a:ea typeface="方正舒体" panose="02010601030101010101" pitchFamily="2" charset="-122"/>
              </a:rPr>
              <a:t>2020</a:t>
            </a:r>
            <a:r>
              <a:rPr lang="zh-CN" altLang="zh-CN" sz="4800" dirty="0">
                <a:latin typeface="方正舒体" panose="02010601030101010101" pitchFamily="2" charset="-122"/>
                <a:ea typeface="方正舒体" panose="02010601030101010101" pitchFamily="2" charset="-122"/>
              </a:rPr>
              <a:t>项目式学习工作室总结</a:t>
            </a:r>
          </a:p>
        </p:txBody>
      </p:sp>
      <p:sp>
        <p:nvSpPr>
          <p:cNvPr id="2" name="矩形 1"/>
          <p:cNvSpPr/>
          <p:nvPr/>
        </p:nvSpPr>
        <p:spPr>
          <a:xfrm>
            <a:off x="997328" y="1746788"/>
            <a:ext cx="111946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zh-CN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方正舒体" panose="02010601030101010101" pitchFamily="2" charset="-122"/>
                <a:ea typeface="方正舒体" panose="02010601030101010101" pitchFamily="2" charset="-122"/>
              </a:rPr>
              <a:t>一起经历</a:t>
            </a:r>
            <a:r>
              <a:rPr lang="en-US" altLang="zh-CN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方正舒体" panose="02010601030101010101" pitchFamily="2" charset="-122"/>
                <a:ea typeface="方正舒体" panose="02010601030101010101" pitchFamily="2" charset="-122"/>
              </a:rPr>
              <a:t>  </a:t>
            </a:r>
            <a:r>
              <a:rPr lang="zh-CN" altLang="zh-CN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方正舒体" panose="02010601030101010101" pitchFamily="2" charset="-122"/>
                <a:ea typeface="方正舒体" panose="02010601030101010101" pitchFamily="2" charset="-122"/>
              </a:rPr>
              <a:t>一起成长</a:t>
            </a:r>
            <a:endParaRPr lang="zh-CN" alt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75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49157" y="-975631"/>
            <a:ext cx="583096" cy="838080"/>
          </a:xfrm>
          <a:prstGeom prst="rect">
            <a:avLst/>
          </a:prstGeom>
          <a:solidFill>
            <a:srgbClr val="365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132253" y="-975631"/>
            <a:ext cx="583096" cy="838080"/>
          </a:xfrm>
          <a:prstGeom prst="rect">
            <a:avLst/>
          </a:prstGeom>
          <a:solidFill>
            <a:srgbClr val="966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715349" y="-975631"/>
            <a:ext cx="583096" cy="838080"/>
          </a:xfrm>
          <a:prstGeom prst="rect">
            <a:avLst/>
          </a:prstGeom>
          <a:solidFill>
            <a:srgbClr val="D06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2298446" y="-975631"/>
            <a:ext cx="583096" cy="838080"/>
          </a:xfrm>
          <a:prstGeom prst="rect">
            <a:avLst/>
          </a:prstGeom>
          <a:solidFill>
            <a:srgbClr val="F7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2881542" y="-975631"/>
            <a:ext cx="583096" cy="838080"/>
          </a:xfrm>
          <a:prstGeom prst="rect">
            <a:avLst/>
          </a:prstGeom>
          <a:solidFill>
            <a:srgbClr val="F8A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3802867" y="342884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农场项目课程</a:t>
            </a:r>
            <a:endParaRPr lang="en-US" altLang="zh-CN" sz="5400" b="1" spc="500" dirty="0">
              <a:solidFill>
                <a:schemeClr val="bg1">
                  <a:lumMod val="5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椭圆 3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/>
          </a:p>
        </p:txBody>
      </p:sp>
      <p:sp>
        <p:nvSpPr>
          <p:cNvPr id="2" name="矩形 1"/>
          <p:cNvSpPr/>
          <p:nvPr/>
        </p:nvSpPr>
        <p:spPr>
          <a:xfrm>
            <a:off x="925445" y="1459353"/>
            <a:ext cx="10113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 smtClean="0">
                <a:cs typeface="Times New Roman" panose="02020603050405020304" pitchFamily="18" charset="0"/>
              </a:rPr>
              <a:t>     </a:t>
            </a:r>
            <a:r>
              <a:rPr lang="zh-CN" altLang="zh-CN" sz="2400" kern="100" dirty="0" smtClean="0">
                <a:cs typeface="Times New Roman" panose="02020603050405020304" pitchFamily="18" charset="0"/>
              </a:rPr>
              <a:t>农场</a:t>
            </a:r>
            <a:r>
              <a:rPr lang="zh-CN" altLang="zh-CN" sz="2400" kern="100" dirty="0">
                <a:cs typeface="Times New Roman" panose="02020603050405020304" pitchFamily="18" charset="0"/>
              </a:rPr>
              <a:t>项目课程中有了更大的突破，给孩子们一方天地，让他们亲近自然，与生命对话，于是探究自然的想法与实践产生了。</a:t>
            </a:r>
            <a:endParaRPr lang="zh-CN" altLang="en-US" sz="2400" dirty="0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87" y="4461473"/>
            <a:ext cx="2369546" cy="177716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63" y="2613079"/>
            <a:ext cx="2317186" cy="173789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14" y="2575884"/>
            <a:ext cx="2971578" cy="3615609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71" y="2630499"/>
            <a:ext cx="2320708" cy="17405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18" y="4467770"/>
            <a:ext cx="2327144" cy="1745358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41" y="2613079"/>
            <a:ext cx="2379212" cy="178441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57" y="4461472"/>
            <a:ext cx="2380496" cy="1785373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7BC9B012-CC9C-487D-AE21-B5A5B30743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6169892" y="-418093"/>
            <a:ext cx="9140955" cy="7995132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xmlns="" id="{00C48ECD-62B1-4AA6-AD85-A482C765EA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03076" y="-2642183"/>
            <a:ext cx="9140955" cy="79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49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6E8FA05-00CA-4E8A-A206-FDBBDE1B6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3059718" y="67957"/>
            <a:ext cx="9140955" cy="799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07E2528-3EDD-498D-A5CF-BF7B945E8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027023" y="-2008727"/>
            <a:ext cx="9140955" cy="799513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C3954C6-5AA5-453E-B541-2BCED1831675}"/>
              </a:ext>
            </a:extLst>
          </p:cNvPr>
          <p:cNvSpPr/>
          <p:nvPr/>
        </p:nvSpPr>
        <p:spPr>
          <a:xfrm>
            <a:off x="3983766" y="1508787"/>
            <a:ext cx="4954465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666" spc="4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202X</a:t>
            </a:r>
            <a:endParaRPr lang="zh-CN" altLang="en-US" sz="10666" spc="4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09E00A4F-9D85-4634-933E-717B0E82D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548" y="2928130"/>
            <a:ext cx="672240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6000" b="1" dirty="0" smtClean="0">
                <a:gradFill>
                  <a:gsLst>
                    <a:gs pos="100000">
                      <a:srgbClr val="F57882"/>
                    </a:gs>
                    <a:gs pos="0">
                      <a:srgbClr val="365B7C"/>
                    </a:gs>
                  </a:gsLst>
                  <a:lin ang="2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演示完毕 感谢聆听</a:t>
            </a:r>
            <a:endParaRPr lang="zh-CN" altLang="en-US" sz="6000" b="1" dirty="0">
              <a:gradFill>
                <a:gsLst>
                  <a:gs pos="100000">
                    <a:srgbClr val="F57882"/>
                  </a:gs>
                  <a:gs pos="0">
                    <a:srgbClr val="365B7C"/>
                  </a:gs>
                </a:gsLst>
                <a:lin ang="2400000"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30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40759" y="3523734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100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融合</a:t>
            </a:r>
            <a:endParaRPr lang="zh-CN" altLang="en-US" sz="4400" b="1" dirty="0">
              <a:ln>
                <a:solidFill>
                  <a:srgbClr val="FFFF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04988" y="2344156"/>
            <a:ext cx="25026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b="1" kern="1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 pitchFamily="18" charset="0"/>
              </a:rPr>
              <a:t>儿童观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87583" y="4337711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b="1" kern="1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终身学习</a:t>
            </a:r>
            <a:endParaRPr lang="zh-CN" altLang="en-US" sz="60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340081">
            <a:off x="1111119" y="5007548"/>
            <a:ext cx="3853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5400" b="1" kern="1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B0F0"/>
                </a:solidFill>
                <a:cs typeface="Times New Roman" panose="02020603050405020304" pitchFamily="18" charset="0"/>
              </a:rPr>
              <a:t>知行合一</a:t>
            </a:r>
            <a:endParaRPr lang="zh-CN" altLang="en-US" sz="5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rot="20841685">
            <a:off x="8553725" y="1152007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共建共享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95956" y="3617768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400" b="1" kern="1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跨学科</a:t>
            </a:r>
            <a:endParaRPr lang="zh-CN" alt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30190" y="1166389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5400" b="1" kern="10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Times New Roman" panose="02020603050405020304" pitchFamily="18" charset="0"/>
              </a:rPr>
              <a:t>学习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68880" y="2089719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5400" b="1" kern="100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cs typeface="Times New Roman" panose="02020603050405020304" pitchFamily="18" charset="0"/>
              </a:rPr>
              <a:t>实践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01921" y="329729"/>
            <a:ext cx="32752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zh-CN" sz="6000" b="1" kern="100" cap="none" spc="0" dirty="0">
                <a:ln/>
                <a:solidFill>
                  <a:schemeClr val="accent4"/>
                </a:solidFill>
                <a:effectLst/>
                <a:cs typeface="Times New Roman" panose="02020603050405020304" pitchFamily="18" charset="0"/>
              </a:rPr>
              <a:t>蓄力赋能</a:t>
            </a:r>
            <a:endParaRPr lang="zh-CN" altLang="en-US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45968" y="16570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5400" b="1" kern="1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改革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十字星 19"/>
          <p:cNvSpPr/>
          <p:nvPr/>
        </p:nvSpPr>
        <p:spPr>
          <a:xfrm>
            <a:off x="1756189" y="2712838"/>
            <a:ext cx="721217" cy="874396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十字星 21"/>
          <p:cNvSpPr/>
          <p:nvPr/>
        </p:nvSpPr>
        <p:spPr>
          <a:xfrm>
            <a:off x="10779617" y="2221197"/>
            <a:ext cx="631065" cy="1011850"/>
          </a:xfrm>
          <a:prstGeom prst="star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十字星 24"/>
          <p:cNvSpPr/>
          <p:nvPr/>
        </p:nvSpPr>
        <p:spPr>
          <a:xfrm>
            <a:off x="6004232" y="4709246"/>
            <a:ext cx="721217" cy="874396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十字星 25"/>
          <p:cNvSpPr/>
          <p:nvPr/>
        </p:nvSpPr>
        <p:spPr>
          <a:xfrm>
            <a:off x="10590968" y="5583642"/>
            <a:ext cx="721217" cy="874396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十字星 26"/>
          <p:cNvSpPr/>
          <p:nvPr/>
        </p:nvSpPr>
        <p:spPr>
          <a:xfrm>
            <a:off x="867467" y="5549173"/>
            <a:ext cx="721217" cy="874396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十字星 27"/>
          <p:cNvSpPr/>
          <p:nvPr/>
        </p:nvSpPr>
        <p:spPr>
          <a:xfrm>
            <a:off x="3241383" y="429445"/>
            <a:ext cx="631065" cy="1011850"/>
          </a:xfrm>
          <a:prstGeom prst="star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7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031527" y="1628800"/>
            <a:ext cx="4128948" cy="3986272"/>
            <a:chOff x="4031526" y="1829045"/>
            <a:chExt cx="4128948" cy="3986272"/>
          </a:xfrm>
        </p:grpSpPr>
        <p:sp>
          <p:nvSpPr>
            <p:cNvPr id="17" name="Circle: Hollow 1"/>
            <p:cNvSpPr/>
            <p:nvPr/>
          </p:nvSpPr>
          <p:spPr>
            <a:xfrm>
              <a:off x="4349194" y="2115618"/>
              <a:ext cx="3493613" cy="3493613"/>
            </a:xfrm>
            <a:prstGeom prst="donut">
              <a:avLst>
                <a:gd name="adj" fmla="val 2714"/>
              </a:avLst>
            </a:prstGeom>
            <a:solidFill>
              <a:schemeClr val="bg1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8" name="Oval 3"/>
            <p:cNvSpPr/>
            <p:nvPr/>
          </p:nvSpPr>
          <p:spPr>
            <a:xfrm rot="18900000">
              <a:off x="4031527" y="1829045"/>
              <a:ext cx="1768367" cy="1768367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9" name="Oval 6"/>
            <p:cNvSpPr/>
            <p:nvPr/>
          </p:nvSpPr>
          <p:spPr>
            <a:xfrm rot="18900000">
              <a:off x="6392107" y="1829045"/>
              <a:ext cx="1768367" cy="1768367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0" name="Oval 9"/>
            <p:cNvSpPr/>
            <p:nvPr/>
          </p:nvSpPr>
          <p:spPr>
            <a:xfrm rot="18900000">
              <a:off x="4031526" y="4046949"/>
              <a:ext cx="1768367" cy="1768367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1" name="Oval 12"/>
            <p:cNvSpPr/>
            <p:nvPr/>
          </p:nvSpPr>
          <p:spPr>
            <a:xfrm rot="18900000">
              <a:off x="6392107" y="4046950"/>
              <a:ext cx="1768367" cy="176836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2" name="Freeform: Shape 26"/>
            <p:cNvSpPr>
              <a:spLocks/>
            </p:cNvSpPr>
            <p:nvPr/>
          </p:nvSpPr>
          <p:spPr bwMode="auto">
            <a:xfrm>
              <a:off x="6959688" y="2367970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3" name="Freeform: Shape 27"/>
            <p:cNvSpPr>
              <a:spLocks/>
            </p:cNvSpPr>
            <p:nvPr/>
          </p:nvSpPr>
          <p:spPr bwMode="auto">
            <a:xfrm>
              <a:off x="6959689" y="4604289"/>
              <a:ext cx="633204" cy="6332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4" name="Freeform: Shape 28"/>
            <p:cNvSpPr>
              <a:spLocks/>
            </p:cNvSpPr>
            <p:nvPr/>
          </p:nvSpPr>
          <p:spPr bwMode="auto">
            <a:xfrm>
              <a:off x="4607307" y="2367970"/>
              <a:ext cx="633204" cy="6332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5" name="Freeform: Shape 29"/>
            <p:cNvSpPr>
              <a:spLocks/>
            </p:cNvSpPr>
            <p:nvPr/>
          </p:nvSpPr>
          <p:spPr bwMode="auto">
            <a:xfrm>
              <a:off x="4599107" y="4610102"/>
              <a:ext cx="633204" cy="6332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15" name="TextBox 22"/>
          <p:cNvSpPr txBox="1"/>
          <p:nvPr/>
        </p:nvSpPr>
        <p:spPr>
          <a:xfrm>
            <a:off x="1341112" y="2241064"/>
            <a:ext cx="2935892" cy="388226"/>
          </a:xfrm>
          <a:prstGeom prst="rect">
            <a:avLst/>
          </a:prstGeom>
          <a:noFill/>
        </p:spPr>
        <p:txBody>
          <a:bodyPr wrap="none" lIns="0" tIns="0" rIns="480000" bIns="0" anchor="b" anchorCtr="0">
            <a:noAutofit/>
          </a:bodyPr>
          <a:lstStyle/>
          <a:p>
            <a:pPr algn="r"/>
            <a:r>
              <a:rPr lang="zh-CN" altLang="zh-CN" sz="2800" b="1" dirty="0">
                <a:solidFill>
                  <a:srgbClr val="5B9BD5"/>
                </a:solidFill>
              </a:rPr>
              <a:t>面向每一个儿童观</a:t>
            </a:r>
            <a:endParaRPr lang="zh-CN" altLang="en-US" sz="2800" b="1" dirty="0">
              <a:solidFill>
                <a:srgbClr val="5B9BD5"/>
              </a:solidFill>
            </a:endParaRPr>
          </a:p>
        </p:txBody>
      </p:sp>
      <p:sp>
        <p:nvSpPr>
          <p:cNvPr id="13" name="TextBox 25"/>
          <p:cNvSpPr txBox="1"/>
          <p:nvPr/>
        </p:nvSpPr>
        <p:spPr>
          <a:xfrm>
            <a:off x="8160475" y="2195115"/>
            <a:ext cx="2823587" cy="38822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r>
              <a:rPr lang="zh-CN" altLang="zh-CN" sz="2800" b="1" dirty="0">
                <a:solidFill>
                  <a:srgbClr val="ED7D31"/>
                </a:solidFill>
              </a:rPr>
              <a:t>知行合一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11" name="TextBox 41"/>
          <p:cNvSpPr txBox="1"/>
          <p:nvPr/>
        </p:nvSpPr>
        <p:spPr>
          <a:xfrm>
            <a:off x="1163390" y="4661624"/>
            <a:ext cx="2935891" cy="388226"/>
          </a:xfrm>
          <a:prstGeom prst="rect">
            <a:avLst/>
          </a:prstGeom>
          <a:noFill/>
        </p:spPr>
        <p:txBody>
          <a:bodyPr wrap="none" lIns="0" tIns="0" rIns="480000" bIns="0" anchor="b" anchorCtr="0">
            <a:noAutofit/>
          </a:bodyPr>
          <a:lstStyle/>
          <a:p>
            <a:pPr algn="r"/>
            <a:r>
              <a:rPr lang="zh-CN" altLang="zh-CN" sz="2800" b="1" dirty="0">
                <a:solidFill>
                  <a:schemeClr val="bg2">
                    <a:lumMod val="50000"/>
                  </a:schemeClr>
                </a:solidFill>
              </a:rPr>
              <a:t>终身学习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44"/>
          <p:cNvSpPr txBox="1"/>
          <p:nvPr/>
        </p:nvSpPr>
        <p:spPr>
          <a:xfrm>
            <a:off x="8160475" y="4552638"/>
            <a:ext cx="2823587" cy="388226"/>
          </a:xfrm>
          <a:prstGeom prst="rect">
            <a:avLst/>
          </a:prstGeom>
          <a:noFill/>
        </p:spPr>
        <p:txBody>
          <a:bodyPr wrap="none" lIns="480000" tIns="0" rIns="0" bIns="0" anchor="b" anchorCtr="0">
            <a:noAutofit/>
          </a:bodyPr>
          <a:lstStyle/>
          <a:p>
            <a:r>
              <a:rPr lang="zh-CN" altLang="zh-CN" sz="2800" b="1" dirty="0">
                <a:solidFill>
                  <a:srgbClr val="FFC000"/>
                </a:solidFill>
                <a:latin typeface="+mn-ea"/>
              </a:rPr>
              <a:t>融合共建共享</a:t>
            </a:r>
            <a:endParaRPr lang="zh-CN" altLang="en-US" sz="2800" b="1" dirty="0">
              <a:solidFill>
                <a:srgbClr val="FFC000"/>
              </a:solidFill>
              <a:latin typeface="+mn-ea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41817" y="455686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zh-CN" sz="4800" b="1" dirty="0"/>
              <a:t>教学理念</a:t>
            </a:r>
            <a:endParaRPr lang="en-GB" altLang="zh-CN" sz="4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FB565A2D-4B70-421A-AA82-176ABA10E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5726713" y="141435"/>
            <a:ext cx="9140955" cy="79951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A35CF588-D099-41CE-96B9-64044F529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8249689" y="-2928241"/>
            <a:ext cx="9140955" cy="79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7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1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49157" y="-975631"/>
            <a:ext cx="583096" cy="838080"/>
          </a:xfrm>
          <a:prstGeom prst="rect">
            <a:avLst/>
          </a:prstGeom>
          <a:solidFill>
            <a:srgbClr val="365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132253" y="-975631"/>
            <a:ext cx="583096" cy="838080"/>
          </a:xfrm>
          <a:prstGeom prst="rect">
            <a:avLst/>
          </a:prstGeom>
          <a:solidFill>
            <a:srgbClr val="966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715349" y="-975631"/>
            <a:ext cx="583096" cy="838080"/>
          </a:xfrm>
          <a:prstGeom prst="rect">
            <a:avLst/>
          </a:prstGeom>
          <a:solidFill>
            <a:srgbClr val="D06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2298446" y="-975631"/>
            <a:ext cx="583096" cy="838080"/>
          </a:xfrm>
          <a:prstGeom prst="rect">
            <a:avLst/>
          </a:prstGeom>
          <a:solidFill>
            <a:srgbClr val="F7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2881542" y="-975631"/>
            <a:ext cx="583096" cy="838080"/>
          </a:xfrm>
          <a:prstGeom prst="rect">
            <a:avLst/>
          </a:prstGeom>
          <a:solidFill>
            <a:srgbClr val="F8A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019060" y="3971812"/>
            <a:ext cx="2800279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 TEXT  HERE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13804" y="1483029"/>
            <a:ext cx="7080364" cy="5229792"/>
            <a:chOff x="1713804" y="1483029"/>
            <a:chExt cx="7080364" cy="5229792"/>
          </a:xfrm>
        </p:grpSpPr>
        <p:grpSp>
          <p:nvGrpSpPr>
            <p:cNvPr id="5" name="组合 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  <p:cNvGrpSpPr/>
            <p:nvPr/>
          </p:nvGrpSpPr>
          <p:grpSpPr>
            <a:xfrm>
              <a:off x="1761717" y="1483029"/>
              <a:ext cx="7032451" cy="5229792"/>
              <a:chOff x="1657302" y="1493158"/>
              <a:chExt cx="7032451" cy="5229792"/>
            </a:xfrm>
          </p:grpSpPr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 rot="21328125">
                <a:off x="1686324" y="2538368"/>
                <a:ext cx="4230687" cy="2043113"/>
              </a:xfrm>
              <a:custGeom>
                <a:avLst/>
                <a:gdLst>
                  <a:gd name="T0" fmla="*/ 133 w 2665"/>
                  <a:gd name="T1" fmla="*/ 0 h 1287"/>
                  <a:gd name="T2" fmla="*/ 289 w 2665"/>
                  <a:gd name="T3" fmla="*/ 264 h 1287"/>
                  <a:gd name="T4" fmla="*/ 0 w 2665"/>
                  <a:gd name="T5" fmla="*/ 366 h 1287"/>
                  <a:gd name="T6" fmla="*/ 2531 w 2665"/>
                  <a:gd name="T7" fmla="*/ 1287 h 1287"/>
                  <a:gd name="T8" fmla="*/ 2665 w 2665"/>
                  <a:gd name="T9" fmla="*/ 921 h 1287"/>
                  <a:gd name="T10" fmla="*/ 133 w 2665"/>
                  <a:gd name="T11" fmla="*/ 0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5" h="1287">
                    <a:moveTo>
                      <a:pt x="133" y="0"/>
                    </a:moveTo>
                    <a:lnTo>
                      <a:pt x="289" y="264"/>
                    </a:lnTo>
                    <a:lnTo>
                      <a:pt x="0" y="366"/>
                    </a:lnTo>
                    <a:lnTo>
                      <a:pt x="2531" y="1287"/>
                    </a:lnTo>
                    <a:lnTo>
                      <a:pt x="2665" y="92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966481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15"/>
              <p:cNvSpPr>
                <a:spLocks/>
              </p:cNvSpPr>
              <p:nvPr/>
            </p:nvSpPr>
            <p:spPr bwMode="auto">
              <a:xfrm rot="241041">
                <a:off x="1657302" y="3684297"/>
                <a:ext cx="4230687" cy="2044700"/>
              </a:xfrm>
              <a:custGeom>
                <a:avLst/>
                <a:gdLst>
                  <a:gd name="T0" fmla="*/ 133 w 2665"/>
                  <a:gd name="T1" fmla="*/ 1288 h 1288"/>
                  <a:gd name="T2" fmla="*/ 289 w 2665"/>
                  <a:gd name="T3" fmla="*/ 1024 h 1288"/>
                  <a:gd name="T4" fmla="*/ 0 w 2665"/>
                  <a:gd name="T5" fmla="*/ 921 h 1288"/>
                  <a:gd name="T6" fmla="*/ 2532 w 2665"/>
                  <a:gd name="T7" fmla="*/ 0 h 1288"/>
                  <a:gd name="T8" fmla="*/ 2665 w 2665"/>
                  <a:gd name="T9" fmla="*/ 366 h 1288"/>
                  <a:gd name="T10" fmla="*/ 133 w 2665"/>
                  <a:gd name="T11" fmla="*/ 1288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65" h="1288">
                    <a:moveTo>
                      <a:pt x="133" y="1288"/>
                    </a:moveTo>
                    <a:lnTo>
                      <a:pt x="289" y="1024"/>
                    </a:lnTo>
                    <a:lnTo>
                      <a:pt x="0" y="921"/>
                    </a:lnTo>
                    <a:lnTo>
                      <a:pt x="2532" y="0"/>
                    </a:lnTo>
                    <a:lnTo>
                      <a:pt x="2665" y="366"/>
                    </a:lnTo>
                    <a:lnTo>
                      <a:pt x="133" y="1288"/>
                    </a:lnTo>
                    <a:close/>
                  </a:path>
                </a:pathLst>
              </a:custGeom>
              <a:solidFill>
                <a:srgbClr val="F77983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6"/>
              <p:cNvSpPr>
                <a:spLocks/>
              </p:cNvSpPr>
              <p:nvPr/>
            </p:nvSpPr>
            <p:spPr bwMode="auto">
              <a:xfrm>
                <a:off x="2779491" y="3971812"/>
                <a:ext cx="3552825" cy="2751138"/>
              </a:xfrm>
              <a:custGeom>
                <a:avLst/>
                <a:gdLst>
                  <a:gd name="T0" fmla="*/ 1068 w 1582"/>
                  <a:gd name="T1" fmla="*/ 437 h 1225"/>
                  <a:gd name="T2" fmla="*/ 199 w 1582"/>
                  <a:gd name="T3" fmla="*/ 1225 h 1225"/>
                  <a:gd name="T4" fmla="*/ 216 w 1582"/>
                  <a:gd name="T5" fmla="*/ 991 h 1225"/>
                  <a:gd name="T6" fmla="*/ 0 w 1582"/>
                  <a:gd name="T7" fmla="*/ 993 h 1225"/>
                  <a:gd name="T8" fmla="*/ 937 w 1582"/>
                  <a:gd name="T9" fmla="*/ 206 h 1225"/>
                  <a:gd name="T10" fmla="*/ 1582 w 1582"/>
                  <a:gd name="T11" fmla="*/ 0 h 1225"/>
                  <a:gd name="T12" fmla="*/ 1582 w 1582"/>
                  <a:gd name="T13" fmla="*/ 150 h 1225"/>
                  <a:gd name="T14" fmla="*/ 1068 w 1582"/>
                  <a:gd name="T15" fmla="*/ 437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2" h="1225">
                    <a:moveTo>
                      <a:pt x="1068" y="437"/>
                    </a:moveTo>
                    <a:cubicBezTo>
                      <a:pt x="199" y="1225"/>
                      <a:pt x="199" y="1225"/>
                      <a:pt x="199" y="1225"/>
                    </a:cubicBezTo>
                    <a:cubicBezTo>
                      <a:pt x="216" y="991"/>
                      <a:pt x="216" y="991"/>
                      <a:pt x="216" y="991"/>
                    </a:cubicBezTo>
                    <a:cubicBezTo>
                      <a:pt x="0" y="993"/>
                      <a:pt x="0" y="993"/>
                      <a:pt x="0" y="993"/>
                    </a:cubicBezTo>
                    <a:cubicBezTo>
                      <a:pt x="937" y="206"/>
                      <a:pt x="937" y="206"/>
                      <a:pt x="937" y="206"/>
                    </a:cubicBezTo>
                    <a:cubicBezTo>
                      <a:pt x="1093" y="80"/>
                      <a:pt x="1241" y="0"/>
                      <a:pt x="1582" y="0"/>
                    </a:cubicBezTo>
                    <a:cubicBezTo>
                      <a:pt x="1582" y="150"/>
                      <a:pt x="1582" y="150"/>
                      <a:pt x="1582" y="150"/>
                    </a:cubicBezTo>
                    <a:cubicBezTo>
                      <a:pt x="1408" y="165"/>
                      <a:pt x="1189" y="316"/>
                      <a:pt x="1068" y="437"/>
                    </a:cubicBezTo>
                    <a:close/>
                  </a:path>
                </a:pathLst>
              </a:custGeom>
              <a:solidFill>
                <a:srgbClr val="F8AD94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17"/>
              <p:cNvSpPr>
                <a:spLocks/>
              </p:cNvSpPr>
              <p:nvPr/>
            </p:nvSpPr>
            <p:spPr bwMode="auto">
              <a:xfrm>
                <a:off x="2803584" y="1493158"/>
                <a:ext cx="3552825" cy="2751138"/>
              </a:xfrm>
              <a:custGeom>
                <a:avLst/>
                <a:gdLst>
                  <a:gd name="T0" fmla="*/ 1068 w 1582"/>
                  <a:gd name="T1" fmla="*/ 788 h 1225"/>
                  <a:gd name="T2" fmla="*/ 199 w 1582"/>
                  <a:gd name="T3" fmla="*/ 0 h 1225"/>
                  <a:gd name="T4" fmla="*/ 216 w 1582"/>
                  <a:gd name="T5" fmla="*/ 234 h 1225"/>
                  <a:gd name="T6" fmla="*/ 0 w 1582"/>
                  <a:gd name="T7" fmla="*/ 232 h 1225"/>
                  <a:gd name="T8" fmla="*/ 937 w 1582"/>
                  <a:gd name="T9" fmla="*/ 1019 h 1225"/>
                  <a:gd name="T10" fmla="*/ 1582 w 1582"/>
                  <a:gd name="T11" fmla="*/ 1225 h 1225"/>
                  <a:gd name="T12" fmla="*/ 1582 w 1582"/>
                  <a:gd name="T13" fmla="*/ 1075 h 1225"/>
                  <a:gd name="T14" fmla="*/ 1068 w 1582"/>
                  <a:gd name="T15" fmla="*/ 788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2" h="1225">
                    <a:moveTo>
                      <a:pt x="1068" y="788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216" y="234"/>
                      <a:pt x="216" y="234"/>
                      <a:pt x="216" y="234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937" y="1019"/>
                      <a:pt x="937" y="1019"/>
                      <a:pt x="937" y="1019"/>
                    </a:cubicBezTo>
                    <a:cubicBezTo>
                      <a:pt x="1093" y="1145"/>
                      <a:pt x="1241" y="1225"/>
                      <a:pt x="1582" y="1225"/>
                    </a:cubicBezTo>
                    <a:cubicBezTo>
                      <a:pt x="1582" y="1075"/>
                      <a:pt x="1582" y="1075"/>
                      <a:pt x="1582" y="1075"/>
                    </a:cubicBezTo>
                    <a:cubicBezTo>
                      <a:pt x="1408" y="1060"/>
                      <a:pt x="1189" y="909"/>
                      <a:pt x="1068" y="788"/>
                    </a:cubicBezTo>
                    <a:close/>
                  </a:path>
                </a:pathLst>
              </a:custGeom>
              <a:solidFill>
                <a:srgbClr val="365B7C"/>
              </a:solidFill>
              <a:ln>
                <a:noFill/>
              </a:ln>
              <a:effectLst>
                <a:outerShdw blurRad="127000" dist="63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6332316" y="3843225"/>
                <a:ext cx="2357437" cy="598488"/>
                <a:chOff x="6446838" y="3201988"/>
                <a:chExt cx="2357437" cy="598488"/>
              </a:xfrm>
            </p:grpSpPr>
            <p:sp>
              <p:nvSpPr>
                <p:cNvPr id="47" name="Freeform 11"/>
                <p:cNvSpPr>
                  <a:spLocks/>
                </p:cNvSpPr>
                <p:nvPr/>
              </p:nvSpPr>
              <p:spPr bwMode="auto">
                <a:xfrm>
                  <a:off x="7827963" y="3498850"/>
                  <a:ext cx="976312" cy="49213"/>
                </a:xfrm>
                <a:custGeom>
                  <a:avLst/>
                  <a:gdLst>
                    <a:gd name="T0" fmla="*/ 570 w 615"/>
                    <a:gd name="T1" fmla="*/ 0 h 31"/>
                    <a:gd name="T2" fmla="*/ 570 w 615"/>
                    <a:gd name="T3" fmla="*/ 0 h 31"/>
                    <a:gd name="T4" fmla="*/ 0 w 615"/>
                    <a:gd name="T5" fmla="*/ 0 h 31"/>
                    <a:gd name="T6" fmla="*/ 0 w 615"/>
                    <a:gd name="T7" fmla="*/ 31 h 31"/>
                    <a:gd name="T8" fmla="*/ 570 w 615"/>
                    <a:gd name="T9" fmla="*/ 31 h 31"/>
                    <a:gd name="T10" fmla="*/ 615 w 615"/>
                    <a:gd name="T11" fmla="*/ 0 h 31"/>
                    <a:gd name="T12" fmla="*/ 570 w 615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5" h="31">
                      <a:moveTo>
                        <a:pt x="570" y="0"/>
                      </a:moveTo>
                      <a:lnTo>
                        <a:pt x="57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570" y="31"/>
                      </a:lnTo>
                      <a:lnTo>
                        <a:pt x="615" y="0"/>
                      </a:lnTo>
                      <a:lnTo>
                        <a:pt x="570" y="0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Freeform 12"/>
                <p:cNvSpPr>
                  <a:spLocks/>
                </p:cNvSpPr>
                <p:nvPr/>
              </p:nvSpPr>
              <p:spPr bwMode="auto">
                <a:xfrm>
                  <a:off x="7827963" y="3449638"/>
                  <a:ext cx="976312" cy="49213"/>
                </a:xfrm>
                <a:custGeom>
                  <a:avLst/>
                  <a:gdLst>
                    <a:gd name="T0" fmla="*/ 615 w 615"/>
                    <a:gd name="T1" fmla="*/ 31 h 31"/>
                    <a:gd name="T2" fmla="*/ 570 w 615"/>
                    <a:gd name="T3" fmla="*/ 0 h 31"/>
                    <a:gd name="T4" fmla="*/ 570 w 615"/>
                    <a:gd name="T5" fmla="*/ 0 h 31"/>
                    <a:gd name="T6" fmla="*/ 0 w 615"/>
                    <a:gd name="T7" fmla="*/ 0 h 31"/>
                    <a:gd name="T8" fmla="*/ 0 w 615"/>
                    <a:gd name="T9" fmla="*/ 31 h 31"/>
                    <a:gd name="T10" fmla="*/ 595 w 615"/>
                    <a:gd name="T11" fmla="*/ 31 h 31"/>
                    <a:gd name="T12" fmla="*/ 595 w 615"/>
                    <a:gd name="T13" fmla="*/ 31 h 31"/>
                    <a:gd name="T14" fmla="*/ 615 w 615"/>
                    <a:gd name="T1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5" h="31">
                      <a:moveTo>
                        <a:pt x="615" y="31"/>
                      </a:moveTo>
                      <a:lnTo>
                        <a:pt x="570" y="0"/>
                      </a:lnTo>
                      <a:lnTo>
                        <a:pt x="570" y="0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595" y="31"/>
                      </a:lnTo>
                      <a:lnTo>
                        <a:pt x="595" y="31"/>
                      </a:lnTo>
                      <a:lnTo>
                        <a:pt x="615" y="31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Rectangle 18"/>
                <p:cNvSpPr>
                  <a:spLocks noChangeArrowheads="1"/>
                </p:cNvSpPr>
                <p:nvPr/>
              </p:nvSpPr>
              <p:spPr bwMode="auto">
                <a:xfrm>
                  <a:off x="6446838" y="3330575"/>
                  <a:ext cx="423862" cy="168275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Rectangle 19"/>
                <p:cNvSpPr>
                  <a:spLocks noChangeArrowheads="1"/>
                </p:cNvSpPr>
                <p:nvPr/>
              </p:nvSpPr>
              <p:spPr bwMode="auto">
                <a:xfrm>
                  <a:off x="6446838" y="3498850"/>
                  <a:ext cx="423862" cy="168275"/>
                </a:xfrm>
                <a:prstGeom prst="rect">
                  <a:avLst/>
                </a:pr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Rectangle 20"/>
                <p:cNvSpPr>
                  <a:spLocks noChangeArrowheads="1"/>
                </p:cNvSpPr>
                <p:nvPr/>
              </p:nvSpPr>
              <p:spPr bwMode="auto">
                <a:xfrm>
                  <a:off x="6996113" y="3201988"/>
                  <a:ext cx="703262" cy="298450"/>
                </a:xfrm>
                <a:prstGeom prst="rect">
                  <a:avLst/>
                </a:pr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Rectangle 21"/>
                <p:cNvSpPr>
                  <a:spLocks noChangeArrowheads="1"/>
                </p:cNvSpPr>
                <p:nvPr/>
              </p:nvSpPr>
              <p:spPr bwMode="auto">
                <a:xfrm>
                  <a:off x="6996113" y="3500438"/>
                  <a:ext cx="703262" cy="300038"/>
                </a:xfrm>
                <a:prstGeom prst="rect">
                  <a:avLst/>
                </a:pr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Freeform 22"/>
                <p:cNvSpPr>
                  <a:spLocks/>
                </p:cNvSpPr>
                <p:nvPr/>
              </p:nvSpPr>
              <p:spPr bwMode="auto">
                <a:xfrm>
                  <a:off x="7699375" y="3205163"/>
                  <a:ext cx="128587" cy="595313"/>
                </a:xfrm>
                <a:custGeom>
                  <a:avLst/>
                  <a:gdLst>
                    <a:gd name="T0" fmla="*/ 0 w 81"/>
                    <a:gd name="T1" fmla="*/ 375 h 375"/>
                    <a:gd name="T2" fmla="*/ 81 w 81"/>
                    <a:gd name="T3" fmla="*/ 294 h 375"/>
                    <a:gd name="T4" fmla="*/ 81 w 81"/>
                    <a:gd name="T5" fmla="*/ 79 h 375"/>
                    <a:gd name="T6" fmla="*/ 0 w 81"/>
                    <a:gd name="T7" fmla="*/ 0 h 375"/>
                    <a:gd name="T8" fmla="*/ 0 w 81"/>
                    <a:gd name="T9" fmla="*/ 37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375">
                      <a:moveTo>
                        <a:pt x="0" y="375"/>
                      </a:moveTo>
                      <a:lnTo>
                        <a:pt x="81" y="294"/>
                      </a:lnTo>
                      <a:lnTo>
                        <a:pt x="81" y="79"/>
                      </a:lnTo>
                      <a:lnTo>
                        <a:pt x="0" y="0"/>
                      </a:lnTo>
                      <a:lnTo>
                        <a:pt x="0" y="375"/>
                      </a:lnTo>
                      <a:close/>
                    </a:path>
                  </a:pathLst>
                </a:custGeom>
                <a:solidFill>
                  <a:srgbClr val="D1D3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Freeform 23"/>
                <p:cNvSpPr>
                  <a:spLocks/>
                </p:cNvSpPr>
                <p:nvPr/>
              </p:nvSpPr>
              <p:spPr bwMode="auto">
                <a:xfrm>
                  <a:off x="6870700" y="3201988"/>
                  <a:ext cx="125412" cy="598488"/>
                </a:xfrm>
                <a:custGeom>
                  <a:avLst/>
                  <a:gdLst>
                    <a:gd name="T0" fmla="*/ 79 w 79"/>
                    <a:gd name="T1" fmla="*/ 0 h 377"/>
                    <a:gd name="T2" fmla="*/ 0 w 79"/>
                    <a:gd name="T3" fmla="*/ 81 h 377"/>
                    <a:gd name="T4" fmla="*/ 0 w 79"/>
                    <a:gd name="T5" fmla="*/ 296 h 377"/>
                    <a:gd name="T6" fmla="*/ 79 w 79"/>
                    <a:gd name="T7" fmla="*/ 377 h 377"/>
                    <a:gd name="T8" fmla="*/ 79 w 79"/>
                    <a:gd name="T9" fmla="*/ 0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377">
                      <a:moveTo>
                        <a:pt x="79" y="0"/>
                      </a:moveTo>
                      <a:lnTo>
                        <a:pt x="0" y="81"/>
                      </a:lnTo>
                      <a:lnTo>
                        <a:pt x="0" y="296"/>
                      </a:lnTo>
                      <a:lnTo>
                        <a:pt x="79" y="377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Rectangle 24"/>
                <p:cNvSpPr>
                  <a:spLocks noChangeArrowheads="1"/>
                </p:cNvSpPr>
                <p:nvPr/>
              </p:nvSpPr>
              <p:spPr bwMode="auto">
                <a:xfrm>
                  <a:off x="6446838" y="3330575"/>
                  <a:ext cx="55562" cy="336550"/>
                </a:xfrm>
                <a:prstGeom prst="rect">
                  <a:avLst/>
                </a:prstGeom>
                <a:solidFill>
                  <a:srgbClr val="6D6E7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4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  <p:cNvSpPr/>
            <p:nvPr/>
          </p:nvSpPr>
          <p:spPr>
            <a:xfrm rot="2520981">
              <a:off x="2523630" y="2179989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zh-CN" altLang="zh-CN" sz="3200" dirty="0" smtClean="0">
                  <a:solidFill>
                    <a:schemeClr val="bg1"/>
                  </a:solidFill>
                </a:rPr>
                <a:t>儿童观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  <p:cNvSpPr/>
            <p:nvPr/>
          </p:nvSpPr>
          <p:spPr>
            <a:xfrm rot="1020224">
              <a:off x="1713804" y="3077247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zh-CN" altLang="zh-CN" sz="2800" dirty="0">
                  <a:solidFill>
                    <a:schemeClr val="bg1"/>
                  </a:solidFill>
                </a:rPr>
                <a:t>终身学习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  <p:cNvSpPr/>
            <p:nvPr/>
          </p:nvSpPr>
          <p:spPr>
            <a:xfrm rot="20424362">
              <a:off x="1772950" y="4719378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zh-CN" altLang="zh-CN" sz="2800" dirty="0" smtClean="0">
                  <a:solidFill>
                    <a:schemeClr val="bg1"/>
                  </a:solidFill>
                </a:rPr>
                <a:t>知</a:t>
              </a:r>
              <a:r>
                <a:rPr lang="zh-CN" altLang="zh-CN" sz="2800" dirty="0">
                  <a:solidFill>
                    <a:schemeClr val="bg1"/>
                  </a:solidFill>
                </a:rPr>
                <a:t>行</a:t>
              </a:r>
              <a:r>
                <a:rPr lang="zh-CN" altLang="zh-CN" sz="2800" dirty="0" smtClean="0">
                  <a:solidFill>
                    <a:schemeClr val="bg1"/>
                  </a:solidFill>
                </a:rPr>
                <a:t>合一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  <p:cNvSpPr/>
            <p:nvPr/>
          </p:nvSpPr>
          <p:spPr>
            <a:xfrm rot="19177709">
              <a:off x="2823453" y="5244296"/>
              <a:ext cx="2800279" cy="5631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r"/>
              <a:r>
                <a:rPr lang="zh-CN" altLang="zh-CN" sz="2800" dirty="0">
                  <a:solidFill>
                    <a:schemeClr val="bg1"/>
                  </a:solidFill>
                </a:rPr>
                <a:t>融合共建共享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4" name="直接连接符 3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/>
          </a:p>
        </p:txBody>
      </p:sp>
      <p:sp>
        <p:nvSpPr>
          <p:cNvPr id="4" name="矩形 3"/>
          <p:cNvSpPr/>
          <p:nvPr/>
        </p:nvSpPr>
        <p:spPr>
          <a:xfrm>
            <a:off x="3537128" y="306736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打破壁垒</a:t>
            </a:r>
            <a:endParaRPr lang="zh-CN" alt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FB565A2D-4B70-421A-AA82-176ABA10E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5216104" y="300668"/>
            <a:ext cx="9140955" cy="799513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A35CF588-D099-41CE-96B9-64044F529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29809" y="-2908624"/>
            <a:ext cx="9140955" cy="799513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8784823" y="2301762"/>
            <a:ext cx="1616255" cy="3676650"/>
            <a:chOff x="8784823" y="2301762"/>
            <a:chExt cx="1616255" cy="3676650"/>
          </a:xfrm>
        </p:grpSpPr>
        <p:grpSp>
          <p:nvGrpSpPr>
            <p:cNvPr id="3" name="组合 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  <p:cNvGrpSpPr/>
            <p:nvPr/>
          </p:nvGrpSpPr>
          <p:grpSpPr>
            <a:xfrm>
              <a:off x="8802466" y="2301762"/>
              <a:ext cx="1598612" cy="3676650"/>
              <a:chOff x="8952278" y="1785216"/>
              <a:chExt cx="1598612" cy="3676650"/>
            </a:xfrm>
          </p:grpSpPr>
          <p:sp>
            <p:nvSpPr>
              <p:cNvPr id="40" name="Freeform 5"/>
              <p:cNvSpPr>
                <a:spLocks/>
              </p:cNvSpPr>
              <p:nvPr/>
            </p:nvSpPr>
            <p:spPr bwMode="auto">
              <a:xfrm>
                <a:off x="9257078" y="1785216"/>
                <a:ext cx="1293812" cy="3676650"/>
              </a:xfrm>
              <a:custGeom>
                <a:avLst/>
                <a:gdLst>
                  <a:gd name="T0" fmla="*/ 288 w 576"/>
                  <a:gd name="T1" fmla="*/ 0 h 1636"/>
                  <a:gd name="T2" fmla="*/ 152 w 576"/>
                  <a:gd name="T3" fmla="*/ 0 h 1636"/>
                  <a:gd name="T4" fmla="*/ 152 w 576"/>
                  <a:gd name="T5" fmla="*/ 97 h 1636"/>
                  <a:gd name="T6" fmla="*/ 0 w 576"/>
                  <a:gd name="T7" fmla="*/ 818 h 1636"/>
                  <a:gd name="T8" fmla="*/ 152 w 576"/>
                  <a:gd name="T9" fmla="*/ 1539 h 1636"/>
                  <a:gd name="T10" fmla="*/ 152 w 576"/>
                  <a:gd name="T11" fmla="*/ 1636 h 1636"/>
                  <a:gd name="T12" fmla="*/ 288 w 576"/>
                  <a:gd name="T13" fmla="*/ 1636 h 1636"/>
                  <a:gd name="T14" fmla="*/ 576 w 576"/>
                  <a:gd name="T15" fmla="*/ 818 h 1636"/>
                  <a:gd name="T16" fmla="*/ 288 w 576"/>
                  <a:gd name="T17" fmla="*/ 0 h 1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6" h="1636">
                    <a:moveTo>
                      <a:pt x="288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97"/>
                      <a:pt x="152" y="97"/>
                      <a:pt x="152" y="97"/>
                    </a:cubicBezTo>
                    <a:cubicBezTo>
                      <a:pt x="62" y="235"/>
                      <a:pt x="0" y="506"/>
                      <a:pt x="0" y="818"/>
                    </a:cubicBezTo>
                    <a:cubicBezTo>
                      <a:pt x="0" y="1130"/>
                      <a:pt x="62" y="1401"/>
                      <a:pt x="152" y="1539"/>
                    </a:cubicBezTo>
                    <a:cubicBezTo>
                      <a:pt x="152" y="1636"/>
                      <a:pt x="152" y="1636"/>
                      <a:pt x="152" y="1636"/>
                    </a:cubicBezTo>
                    <a:cubicBezTo>
                      <a:pt x="288" y="1636"/>
                      <a:pt x="288" y="1636"/>
                      <a:pt x="288" y="1636"/>
                    </a:cubicBezTo>
                    <a:cubicBezTo>
                      <a:pt x="447" y="1636"/>
                      <a:pt x="576" y="1270"/>
                      <a:pt x="576" y="818"/>
                    </a:cubicBezTo>
                    <a:cubicBezTo>
                      <a:pt x="576" y="366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rgbClr val="365B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Oval 6"/>
              <p:cNvSpPr>
                <a:spLocks noChangeArrowheads="1"/>
              </p:cNvSpPr>
              <p:nvPr/>
            </p:nvSpPr>
            <p:spPr bwMode="auto">
              <a:xfrm>
                <a:off x="8952278" y="1785216"/>
                <a:ext cx="1290637" cy="3676650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Oval 7"/>
              <p:cNvSpPr>
                <a:spLocks noChangeArrowheads="1"/>
              </p:cNvSpPr>
              <p:nvPr/>
            </p:nvSpPr>
            <p:spPr bwMode="auto">
              <a:xfrm>
                <a:off x="9030065" y="2156691"/>
                <a:ext cx="1031875" cy="2933700"/>
              </a:xfrm>
              <a:prstGeom prst="ellipse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Oval 8"/>
              <p:cNvSpPr>
                <a:spLocks noChangeArrowheads="1"/>
              </p:cNvSpPr>
              <p:nvPr/>
            </p:nvSpPr>
            <p:spPr bwMode="auto">
              <a:xfrm>
                <a:off x="9122140" y="2578966"/>
                <a:ext cx="735012" cy="2089150"/>
              </a:xfrm>
              <a:prstGeom prst="ellipse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Oval 9"/>
              <p:cNvSpPr>
                <a:spLocks noChangeArrowheads="1"/>
              </p:cNvSpPr>
              <p:nvPr/>
            </p:nvSpPr>
            <p:spPr bwMode="auto">
              <a:xfrm>
                <a:off x="9212628" y="2934566"/>
                <a:ext cx="484187" cy="1377950"/>
              </a:xfrm>
              <a:prstGeom prst="ellipse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auto">
              <a:xfrm>
                <a:off x="9314228" y="3313979"/>
                <a:ext cx="217487" cy="619125"/>
              </a:xfrm>
              <a:prstGeom prst="ellipse">
                <a:avLst/>
              </a:prstGeom>
              <a:solidFill>
                <a:srgbClr val="365B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8784823" y="2660345"/>
              <a:ext cx="13163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4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空间</a:t>
              </a:r>
              <a:endParaRPr lang="zh-CN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8853654" y="4591596"/>
              <a:ext cx="1316386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4400" b="1" cap="none" spc="0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学科</a:t>
              </a:r>
              <a:endParaRPr lang="zh-CN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1021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78c2fb4-bfc7-4a91-8b33-491b58f3ec75"/>
          <p:cNvGrpSpPr>
            <a:grpSpLocks noChangeAspect="1"/>
          </p:cNvGrpSpPr>
          <p:nvPr/>
        </p:nvGrpSpPr>
        <p:grpSpPr>
          <a:xfrm>
            <a:off x="981854" y="1858037"/>
            <a:ext cx="10219413" cy="4375601"/>
            <a:chOff x="1052546" y="1376773"/>
            <a:chExt cx="10219413" cy="4375601"/>
          </a:xfrm>
        </p:grpSpPr>
        <p:sp>
          <p:nvSpPr>
            <p:cNvPr id="4" name="Arc 6"/>
            <p:cNvSpPr/>
            <p:nvPr/>
          </p:nvSpPr>
          <p:spPr>
            <a:xfrm rot="152113" flipH="1">
              <a:off x="1527591" y="2190561"/>
              <a:ext cx="5065788" cy="1611576"/>
            </a:xfrm>
            <a:prstGeom prst="arc">
              <a:avLst>
                <a:gd name="adj1" fmla="val 12596661"/>
                <a:gd name="adj2" fmla="val 20489397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5" name="Arc 9"/>
            <p:cNvSpPr/>
            <p:nvPr/>
          </p:nvSpPr>
          <p:spPr>
            <a:xfrm rot="20899889" flipH="1">
              <a:off x="2945686" y="2365905"/>
              <a:ext cx="3026277" cy="1611576"/>
            </a:xfrm>
            <a:prstGeom prst="arc">
              <a:avLst>
                <a:gd name="adj1" fmla="val 12596661"/>
                <a:gd name="adj2" fmla="val 21380040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6" name="Arc 12"/>
            <p:cNvSpPr/>
            <p:nvPr/>
          </p:nvSpPr>
          <p:spPr>
            <a:xfrm rot="20899889" flipH="1">
              <a:off x="4049849" y="2343022"/>
              <a:ext cx="2249777" cy="3048407"/>
            </a:xfrm>
            <a:prstGeom prst="arc">
              <a:avLst>
                <a:gd name="adj1" fmla="val 13745913"/>
                <a:gd name="adj2" fmla="val 525263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7" name="Arc 15"/>
            <p:cNvSpPr/>
            <p:nvPr/>
          </p:nvSpPr>
          <p:spPr>
            <a:xfrm flipH="1">
              <a:off x="6186295" y="2232300"/>
              <a:ext cx="5085664" cy="1572411"/>
            </a:xfrm>
            <a:prstGeom prst="arc">
              <a:avLst>
                <a:gd name="adj1" fmla="val 12596661"/>
                <a:gd name="adj2" fmla="val 20457581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8" name="Arc 18"/>
            <p:cNvSpPr/>
            <p:nvPr/>
          </p:nvSpPr>
          <p:spPr>
            <a:xfrm rot="700111">
              <a:off x="6182744" y="2475663"/>
              <a:ext cx="3090363" cy="1611576"/>
            </a:xfrm>
            <a:prstGeom prst="arc">
              <a:avLst>
                <a:gd name="adj1" fmla="val 12596661"/>
                <a:gd name="adj2" fmla="val 20993129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9" name="Arc 21"/>
            <p:cNvSpPr/>
            <p:nvPr/>
          </p:nvSpPr>
          <p:spPr>
            <a:xfrm rot="700111">
              <a:off x="6053073" y="2419202"/>
              <a:ext cx="2249777" cy="3048407"/>
            </a:xfrm>
            <a:prstGeom prst="arc">
              <a:avLst>
                <a:gd name="adj1" fmla="val 13745913"/>
                <a:gd name="adj2" fmla="val 525263"/>
              </a:avLst>
            </a:prstGeom>
            <a:ln w="127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10" name="Rectangle 22"/>
            <p:cNvSpPr/>
            <p:nvPr/>
          </p:nvSpPr>
          <p:spPr>
            <a:xfrm>
              <a:off x="1052546" y="2800137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867" b="1" dirty="0">
                  <a:solidFill>
                    <a:schemeClr val="accent1"/>
                  </a:solidFill>
                </a:rPr>
                <a:t>礼文化</a:t>
              </a:r>
              <a:endParaRPr lang="zh-CN" altLang="en-US" sz="1867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23"/>
            <p:cNvSpPr/>
            <p:nvPr/>
          </p:nvSpPr>
          <p:spPr>
            <a:xfrm>
              <a:off x="2023033" y="4388420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867" b="1" dirty="0" smtClean="0">
                  <a:solidFill>
                    <a:schemeClr val="accent2"/>
                  </a:solidFill>
                </a:rPr>
                <a:t>星界探索</a:t>
              </a:r>
              <a:endParaRPr lang="zh-CN" altLang="en-US" sz="1867" b="1" dirty="0">
                <a:solidFill>
                  <a:schemeClr val="accent2"/>
                </a:solidFill>
              </a:endParaRPr>
            </a:p>
          </p:txBody>
        </p:sp>
        <p:sp>
          <p:nvSpPr>
            <p:cNvPr id="12" name="Rectangle 24"/>
            <p:cNvSpPr/>
            <p:nvPr/>
          </p:nvSpPr>
          <p:spPr>
            <a:xfrm>
              <a:off x="3439375" y="5444597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867" b="1" dirty="0" smtClean="0">
                  <a:solidFill>
                    <a:schemeClr val="accent3"/>
                  </a:solidFill>
                </a:rPr>
                <a:t>动物世界</a:t>
              </a:r>
              <a:endParaRPr lang="zh-CN" altLang="en-US" sz="1867" b="1" dirty="0">
                <a:solidFill>
                  <a:schemeClr val="accent3"/>
                </a:solidFill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520184" y="5444597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867" b="1" dirty="0" smtClean="0">
                  <a:solidFill>
                    <a:schemeClr val="accent4"/>
                  </a:solidFill>
                </a:rPr>
                <a:t>节气有约</a:t>
              </a:r>
              <a:endParaRPr lang="zh-CN" altLang="en-US" sz="1867" b="1" dirty="0">
                <a:solidFill>
                  <a:schemeClr val="accent4"/>
                </a:solidFill>
              </a:endParaRPr>
            </a:p>
          </p:txBody>
        </p:sp>
        <p:sp>
          <p:nvSpPr>
            <p:cNvPr id="14" name="Rectangle 26"/>
            <p:cNvSpPr/>
            <p:nvPr/>
          </p:nvSpPr>
          <p:spPr>
            <a:xfrm>
              <a:off x="8922423" y="4388420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867" b="1" dirty="0" smtClean="0">
                  <a:solidFill>
                    <a:schemeClr val="accent5"/>
                  </a:solidFill>
                </a:rPr>
                <a:t>共享地球</a:t>
              </a:r>
              <a:endParaRPr lang="zh-CN" altLang="en-US" sz="1867" b="1" dirty="0">
                <a:solidFill>
                  <a:schemeClr val="accent5"/>
                </a:solidFill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9883975" y="2800137"/>
              <a:ext cx="1261884" cy="307777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sz="1867" b="1" dirty="0" smtClean="0">
                  <a:solidFill>
                    <a:schemeClr val="accent6"/>
                  </a:solidFill>
                </a:rPr>
                <a:t>低碳行动</a:t>
              </a:r>
              <a:endParaRPr lang="zh-CN" altLang="en-US" sz="1867" b="1" dirty="0">
                <a:solidFill>
                  <a:schemeClr val="accent6"/>
                </a:solidFill>
              </a:endParaRPr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1200929" y="1835053"/>
              <a:ext cx="965083" cy="965083"/>
              <a:chOff x="1200929" y="1835053"/>
              <a:chExt cx="965082" cy="965083"/>
            </a:xfrm>
          </p:grpSpPr>
          <p:sp>
            <p:nvSpPr>
              <p:cNvPr id="48" name="Oval 29"/>
              <p:cNvSpPr/>
              <p:nvPr/>
            </p:nvSpPr>
            <p:spPr>
              <a:xfrm>
                <a:off x="1200929" y="1835053"/>
                <a:ext cx="965082" cy="9650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9" name="Freeform: Shape 30"/>
              <p:cNvSpPr>
                <a:spLocks/>
              </p:cNvSpPr>
              <p:nvPr/>
            </p:nvSpPr>
            <p:spPr bwMode="auto">
              <a:xfrm>
                <a:off x="1485629" y="2125198"/>
                <a:ext cx="447290" cy="447288"/>
              </a:xfrm>
              <a:custGeom>
                <a:avLst/>
                <a:gdLst>
                  <a:gd name="T0" fmla="*/ 197644 w 21600"/>
                  <a:gd name="T1" fmla="*/ 197644 h 21592"/>
                  <a:gd name="T2" fmla="*/ 197644 w 21600"/>
                  <a:gd name="T3" fmla="*/ 197644 h 21592"/>
                  <a:gd name="T4" fmla="*/ 197644 w 21600"/>
                  <a:gd name="T5" fmla="*/ 197644 h 21592"/>
                  <a:gd name="T6" fmla="*/ 197644 w 21600"/>
                  <a:gd name="T7" fmla="*/ 197644 h 2159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92">
                    <a:moveTo>
                      <a:pt x="16719" y="11484"/>
                    </a:moveTo>
                    <a:cubicBezTo>
                      <a:pt x="16972" y="11823"/>
                      <a:pt x="17102" y="12217"/>
                      <a:pt x="17111" y="12666"/>
                    </a:cubicBezTo>
                    <a:cubicBezTo>
                      <a:pt x="17118" y="13118"/>
                      <a:pt x="16986" y="13503"/>
                      <a:pt x="16719" y="13825"/>
                    </a:cubicBezTo>
                    <a:lnTo>
                      <a:pt x="10660" y="21039"/>
                    </a:lnTo>
                    <a:cubicBezTo>
                      <a:pt x="10393" y="21361"/>
                      <a:pt x="10061" y="21530"/>
                      <a:pt x="9664" y="21548"/>
                    </a:cubicBezTo>
                    <a:cubicBezTo>
                      <a:pt x="9270" y="21568"/>
                      <a:pt x="8950" y="21398"/>
                      <a:pt x="8704" y="21039"/>
                    </a:cubicBezTo>
                    <a:lnTo>
                      <a:pt x="991" y="10768"/>
                    </a:lnTo>
                    <a:cubicBezTo>
                      <a:pt x="721" y="10408"/>
                      <a:pt x="488" y="9960"/>
                      <a:pt x="293" y="9416"/>
                    </a:cubicBezTo>
                    <a:cubicBezTo>
                      <a:pt x="98" y="8878"/>
                      <a:pt x="0" y="8375"/>
                      <a:pt x="0" y="7918"/>
                    </a:cubicBezTo>
                    <a:lnTo>
                      <a:pt x="0" y="1668"/>
                    </a:lnTo>
                    <a:cubicBezTo>
                      <a:pt x="0" y="1216"/>
                      <a:pt x="134" y="825"/>
                      <a:pt x="401" y="497"/>
                    </a:cubicBezTo>
                    <a:cubicBezTo>
                      <a:pt x="671" y="166"/>
                      <a:pt x="1003" y="0"/>
                      <a:pt x="1392" y="0"/>
                    </a:cubicBezTo>
                    <a:lnTo>
                      <a:pt x="6619" y="0"/>
                    </a:lnTo>
                    <a:cubicBezTo>
                      <a:pt x="6811" y="0"/>
                      <a:pt x="7016" y="28"/>
                      <a:pt x="7237" y="83"/>
                    </a:cubicBezTo>
                    <a:cubicBezTo>
                      <a:pt x="7456" y="138"/>
                      <a:pt x="7677" y="224"/>
                      <a:pt x="7899" y="336"/>
                    </a:cubicBezTo>
                    <a:cubicBezTo>
                      <a:pt x="8120" y="451"/>
                      <a:pt x="8332" y="580"/>
                      <a:pt x="8524" y="724"/>
                    </a:cubicBezTo>
                    <a:cubicBezTo>
                      <a:pt x="8719" y="865"/>
                      <a:pt x="8880" y="1021"/>
                      <a:pt x="9005" y="1185"/>
                    </a:cubicBezTo>
                    <a:lnTo>
                      <a:pt x="16719" y="11484"/>
                    </a:lnTo>
                    <a:close/>
                    <a:moveTo>
                      <a:pt x="3603" y="5922"/>
                    </a:moveTo>
                    <a:cubicBezTo>
                      <a:pt x="3964" y="5922"/>
                      <a:pt x="4279" y="5761"/>
                      <a:pt x="4548" y="5441"/>
                    </a:cubicBezTo>
                    <a:cubicBezTo>
                      <a:pt x="4815" y="5116"/>
                      <a:pt x="4952" y="4740"/>
                      <a:pt x="4952" y="4311"/>
                    </a:cubicBezTo>
                    <a:cubicBezTo>
                      <a:pt x="4952" y="3862"/>
                      <a:pt x="4815" y="3477"/>
                      <a:pt x="4548" y="3160"/>
                    </a:cubicBezTo>
                    <a:cubicBezTo>
                      <a:pt x="4281" y="2844"/>
                      <a:pt x="3966" y="2686"/>
                      <a:pt x="3603" y="2686"/>
                    </a:cubicBezTo>
                    <a:cubicBezTo>
                      <a:pt x="3227" y="2686"/>
                      <a:pt x="2908" y="2844"/>
                      <a:pt x="2643" y="3160"/>
                    </a:cubicBezTo>
                    <a:cubicBezTo>
                      <a:pt x="2378" y="3477"/>
                      <a:pt x="2246" y="3862"/>
                      <a:pt x="2246" y="4311"/>
                    </a:cubicBezTo>
                    <a:cubicBezTo>
                      <a:pt x="2246" y="4739"/>
                      <a:pt x="2378" y="5116"/>
                      <a:pt x="2643" y="5441"/>
                    </a:cubicBezTo>
                    <a:cubicBezTo>
                      <a:pt x="2905" y="5761"/>
                      <a:pt x="3225" y="5922"/>
                      <a:pt x="3603" y="5922"/>
                    </a:cubicBezTo>
                    <a:moveTo>
                      <a:pt x="21198" y="11510"/>
                    </a:moveTo>
                    <a:cubicBezTo>
                      <a:pt x="21465" y="11852"/>
                      <a:pt x="21599" y="12252"/>
                      <a:pt x="21599" y="12709"/>
                    </a:cubicBezTo>
                    <a:cubicBezTo>
                      <a:pt x="21599" y="13167"/>
                      <a:pt x="21465" y="13558"/>
                      <a:pt x="21198" y="13880"/>
                    </a:cubicBezTo>
                    <a:lnTo>
                      <a:pt x="15163" y="21093"/>
                    </a:lnTo>
                    <a:cubicBezTo>
                      <a:pt x="14896" y="21415"/>
                      <a:pt x="14564" y="21582"/>
                      <a:pt x="14174" y="21591"/>
                    </a:cubicBezTo>
                    <a:cubicBezTo>
                      <a:pt x="13782" y="21600"/>
                      <a:pt x="13450" y="21433"/>
                      <a:pt x="13183" y="21093"/>
                    </a:cubicBezTo>
                    <a:lnTo>
                      <a:pt x="13044" y="20903"/>
                    </a:lnTo>
                    <a:lnTo>
                      <a:pt x="18963" y="13825"/>
                    </a:lnTo>
                    <a:cubicBezTo>
                      <a:pt x="19230" y="13503"/>
                      <a:pt x="19365" y="13118"/>
                      <a:pt x="19360" y="12660"/>
                    </a:cubicBezTo>
                    <a:cubicBezTo>
                      <a:pt x="19355" y="12206"/>
                      <a:pt x="19223" y="11812"/>
                      <a:pt x="18963" y="11484"/>
                    </a:cubicBezTo>
                    <a:lnTo>
                      <a:pt x="11247" y="1185"/>
                    </a:lnTo>
                    <a:cubicBezTo>
                      <a:pt x="11009" y="865"/>
                      <a:pt x="10689" y="604"/>
                      <a:pt x="10282" y="408"/>
                    </a:cubicBezTo>
                    <a:cubicBezTo>
                      <a:pt x="9873" y="210"/>
                      <a:pt x="9484" y="83"/>
                      <a:pt x="9109" y="28"/>
                    </a:cubicBezTo>
                    <a:lnTo>
                      <a:pt x="11112" y="28"/>
                    </a:lnTo>
                    <a:cubicBezTo>
                      <a:pt x="11502" y="28"/>
                      <a:pt x="11935" y="141"/>
                      <a:pt x="12406" y="365"/>
                    </a:cubicBezTo>
                    <a:cubicBezTo>
                      <a:pt x="12878" y="589"/>
                      <a:pt x="13236" y="874"/>
                      <a:pt x="13481" y="1213"/>
                    </a:cubicBezTo>
                    <a:lnTo>
                      <a:pt x="21198" y="115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17" name="Group 4"/>
            <p:cNvGrpSpPr/>
            <p:nvPr/>
          </p:nvGrpSpPr>
          <p:grpSpPr>
            <a:xfrm>
              <a:off x="2171427" y="3423336"/>
              <a:ext cx="965083" cy="965083"/>
              <a:chOff x="2171427" y="3423335"/>
              <a:chExt cx="965082" cy="965083"/>
            </a:xfrm>
          </p:grpSpPr>
          <p:sp>
            <p:nvSpPr>
              <p:cNvPr id="46" name="Oval 32"/>
              <p:cNvSpPr/>
              <p:nvPr/>
            </p:nvSpPr>
            <p:spPr>
              <a:xfrm>
                <a:off x="2171427" y="3423335"/>
                <a:ext cx="965082" cy="96508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47" name="Freeform: Shape 33"/>
              <p:cNvSpPr>
                <a:spLocks/>
              </p:cNvSpPr>
              <p:nvPr/>
            </p:nvSpPr>
            <p:spPr bwMode="auto">
              <a:xfrm>
                <a:off x="2388591" y="3721932"/>
                <a:ext cx="537636" cy="421969"/>
              </a:xfrm>
              <a:custGeom>
                <a:avLst/>
                <a:gdLst>
                  <a:gd name="T0" fmla="*/ 50 w 106"/>
                  <a:gd name="T1" fmla="*/ 11 h 83"/>
                  <a:gd name="T2" fmla="*/ 51 w 106"/>
                  <a:gd name="T3" fmla="*/ 11 h 83"/>
                  <a:gd name="T4" fmla="*/ 51 w 106"/>
                  <a:gd name="T5" fmla="*/ 43 h 83"/>
                  <a:gd name="T6" fmla="*/ 19 w 106"/>
                  <a:gd name="T7" fmla="*/ 27 h 83"/>
                  <a:gd name="T8" fmla="*/ 19 w 106"/>
                  <a:gd name="T9" fmla="*/ 26 h 83"/>
                  <a:gd name="T10" fmla="*/ 55 w 106"/>
                  <a:gd name="T11" fmla="*/ 42 h 83"/>
                  <a:gd name="T12" fmla="*/ 56 w 106"/>
                  <a:gd name="T13" fmla="*/ 43 h 83"/>
                  <a:gd name="T14" fmla="*/ 87 w 106"/>
                  <a:gd name="T15" fmla="*/ 27 h 83"/>
                  <a:gd name="T16" fmla="*/ 56 w 106"/>
                  <a:gd name="T17" fmla="*/ 11 h 83"/>
                  <a:gd name="T18" fmla="*/ 55 w 106"/>
                  <a:gd name="T19" fmla="*/ 11 h 83"/>
                  <a:gd name="T20" fmla="*/ 15 w 106"/>
                  <a:gd name="T21" fmla="*/ 29 h 83"/>
                  <a:gd name="T22" fmla="*/ 1 w 106"/>
                  <a:gd name="T23" fmla="*/ 35 h 83"/>
                  <a:gd name="T24" fmla="*/ 1 w 106"/>
                  <a:gd name="T25" fmla="*/ 37 h 83"/>
                  <a:gd name="T26" fmla="*/ 34 w 106"/>
                  <a:gd name="T27" fmla="*/ 53 h 83"/>
                  <a:gd name="T28" fmla="*/ 48 w 106"/>
                  <a:gd name="T29" fmla="*/ 46 h 83"/>
                  <a:gd name="T30" fmla="*/ 105 w 106"/>
                  <a:gd name="T31" fmla="*/ 16 h 83"/>
                  <a:gd name="T32" fmla="*/ 105 w 106"/>
                  <a:gd name="T33" fmla="*/ 18 h 83"/>
                  <a:gd name="T34" fmla="*/ 91 w 106"/>
                  <a:gd name="T35" fmla="*/ 25 h 83"/>
                  <a:gd name="T36" fmla="*/ 58 w 106"/>
                  <a:gd name="T37" fmla="*/ 8 h 83"/>
                  <a:gd name="T38" fmla="*/ 72 w 106"/>
                  <a:gd name="T39" fmla="*/ 0 h 83"/>
                  <a:gd name="T40" fmla="*/ 105 w 106"/>
                  <a:gd name="T41" fmla="*/ 16 h 83"/>
                  <a:gd name="T42" fmla="*/ 106 w 106"/>
                  <a:gd name="T43" fmla="*/ 36 h 83"/>
                  <a:gd name="T44" fmla="*/ 72 w 106"/>
                  <a:gd name="T45" fmla="*/ 53 h 83"/>
                  <a:gd name="T46" fmla="*/ 58 w 106"/>
                  <a:gd name="T47" fmla="*/ 47 h 83"/>
                  <a:gd name="T48" fmla="*/ 58 w 106"/>
                  <a:gd name="T49" fmla="*/ 45 h 83"/>
                  <a:gd name="T50" fmla="*/ 92 w 106"/>
                  <a:gd name="T51" fmla="*/ 29 h 83"/>
                  <a:gd name="T52" fmla="*/ 48 w 106"/>
                  <a:gd name="T53" fmla="*/ 7 h 83"/>
                  <a:gd name="T54" fmla="*/ 33 w 106"/>
                  <a:gd name="T55" fmla="*/ 0 h 83"/>
                  <a:gd name="T56" fmla="*/ 0 w 106"/>
                  <a:gd name="T57" fmla="*/ 17 h 83"/>
                  <a:gd name="T58" fmla="*/ 14 w 106"/>
                  <a:gd name="T59" fmla="*/ 25 h 83"/>
                  <a:gd name="T60" fmla="*/ 48 w 106"/>
                  <a:gd name="T61" fmla="*/ 9 h 83"/>
                  <a:gd name="T62" fmla="*/ 48 w 106"/>
                  <a:gd name="T63" fmla="*/ 7 h 83"/>
                  <a:gd name="T64" fmla="*/ 55 w 106"/>
                  <a:gd name="T65" fmla="*/ 82 h 83"/>
                  <a:gd name="T66" fmla="*/ 56 w 106"/>
                  <a:gd name="T67" fmla="*/ 83 h 83"/>
                  <a:gd name="T68" fmla="*/ 90 w 106"/>
                  <a:gd name="T69" fmla="*/ 65 h 83"/>
                  <a:gd name="T70" fmla="*/ 89 w 106"/>
                  <a:gd name="T71" fmla="*/ 49 h 83"/>
                  <a:gd name="T72" fmla="*/ 73 w 106"/>
                  <a:gd name="T73" fmla="*/ 57 h 83"/>
                  <a:gd name="T74" fmla="*/ 72 w 106"/>
                  <a:gd name="T75" fmla="*/ 57 h 83"/>
                  <a:gd name="T76" fmla="*/ 56 w 106"/>
                  <a:gd name="T77" fmla="*/ 49 h 83"/>
                  <a:gd name="T78" fmla="*/ 55 w 106"/>
                  <a:gd name="T79" fmla="*/ 50 h 83"/>
                  <a:gd name="T80" fmla="*/ 17 w 106"/>
                  <a:gd name="T81" fmla="*/ 49 h 83"/>
                  <a:gd name="T82" fmla="*/ 33 w 106"/>
                  <a:gd name="T83" fmla="*/ 57 h 83"/>
                  <a:gd name="T84" fmla="*/ 50 w 106"/>
                  <a:gd name="T85" fmla="*/ 49 h 83"/>
                  <a:gd name="T86" fmla="*/ 51 w 106"/>
                  <a:gd name="T87" fmla="*/ 50 h 83"/>
                  <a:gd name="T88" fmla="*/ 51 w 106"/>
                  <a:gd name="T89" fmla="*/ 83 h 83"/>
                  <a:gd name="T90" fmla="*/ 17 w 106"/>
                  <a:gd name="T91" fmla="*/ 66 h 83"/>
                  <a:gd name="T92" fmla="*/ 16 w 106"/>
                  <a:gd name="T93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6" h="83">
                    <a:moveTo>
                      <a:pt x="19" y="26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1" y="42"/>
                      <a:pt x="51" y="43"/>
                      <a:pt x="51" y="43"/>
                    </a:cubicBezTo>
                    <a:cubicBezTo>
                      <a:pt x="51" y="43"/>
                      <a:pt x="50" y="43"/>
                      <a:pt x="50" y="43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55" y="11"/>
                    </a:move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3"/>
                      <a:pt x="55" y="43"/>
                    </a:cubicBezTo>
                    <a:cubicBezTo>
                      <a:pt x="55" y="43"/>
                      <a:pt x="56" y="43"/>
                      <a:pt x="56" y="43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7"/>
                      <a:pt x="87" y="27"/>
                      <a:pt x="87" y="27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lose/>
                    <a:moveTo>
                      <a:pt x="48" y="45"/>
                    </a:move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6"/>
                      <a:pt x="0" y="36"/>
                      <a:pt x="0" y="36"/>
                    </a:cubicBezTo>
                    <a:cubicBezTo>
                      <a:pt x="0" y="37"/>
                      <a:pt x="1" y="37"/>
                      <a:pt x="1" y="37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3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lose/>
                    <a:moveTo>
                      <a:pt x="105" y="16"/>
                    </a:moveTo>
                    <a:cubicBezTo>
                      <a:pt x="105" y="17"/>
                      <a:pt x="106" y="17"/>
                      <a:pt x="106" y="17"/>
                    </a:cubicBezTo>
                    <a:cubicBezTo>
                      <a:pt x="106" y="18"/>
                      <a:pt x="105" y="18"/>
                      <a:pt x="105" y="18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05" y="16"/>
                      <a:pt x="105" y="16"/>
                      <a:pt x="105" y="16"/>
                    </a:cubicBezTo>
                    <a:close/>
                    <a:moveTo>
                      <a:pt x="105" y="35"/>
                    </a:move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7"/>
                      <a:pt x="105" y="37"/>
                      <a:pt x="105" y="37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4"/>
                      <a:pt x="72" y="54"/>
                      <a:pt x="72" y="53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8" y="47"/>
                      <a:pt x="58" y="46"/>
                      <a:pt x="58" y="46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105" y="35"/>
                      <a:pt x="105" y="35"/>
                      <a:pt x="105" y="35"/>
                    </a:cubicBezTo>
                    <a:close/>
                    <a:moveTo>
                      <a:pt x="48" y="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lose/>
                    <a:moveTo>
                      <a:pt x="55" y="50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82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6" y="83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9" y="66"/>
                      <a:pt x="90" y="66"/>
                      <a:pt x="90" y="65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0" y="50"/>
                      <a:pt x="89" y="49"/>
                      <a:pt x="89" y="49"/>
                    </a:cubicBezTo>
                    <a:cubicBezTo>
                      <a:pt x="89" y="49"/>
                      <a:pt x="89" y="49"/>
                      <a:pt x="88" y="49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1" y="57"/>
                      <a:pt x="71" y="57"/>
                      <a:pt x="71" y="57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49"/>
                      <a:pt x="55" y="49"/>
                      <a:pt x="55" y="49"/>
                    </a:cubicBezTo>
                    <a:cubicBezTo>
                      <a:pt x="55" y="49"/>
                      <a:pt x="55" y="50"/>
                      <a:pt x="55" y="50"/>
                    </a:cubicBezTo>
                    <a:close/>
                    <a:moveTo>
                      <a:pt x="16" y="50"/>
                    </a:moveTo>
                    <a:cubicBezTo>
                      <a:pt x="16" y="50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8" y="49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9"/>
                      <a:pt x="51" y="49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1" y="82"/>
                      <a:pt x="51" y="83"/>
                      <a:pt x="51" y="83"/>
                    </a:cubicBezTo>
                    <a:cubicBezTo>
                      <a:pt x="51" y="83"/>
                      <a:pt x="50" y="83"/>
                      <a:pt x="50" y="83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6" y="66"/>
                      <a:pt x="16" y="65"/>
                    </a:cubicBez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18" name="Group 7"/>
            <p:cNvGrpSpPr/>
            <p:nvPr/>
          </p:nvGrpSpPr>
          <p:grpSpPr>
            <a:xfrm>
              <a:off x="3587768" y="4479513"/>
              <a:ext cx="965083" cy="965083"/>
              <a:chOff x="3587768" y="4479513"/>
              <a:chExt cx="965082" cy="965083"/>
            </a:xfrm>
          </p:grpSpPr>
          <p:sp>
            <p:nvSpPr>
              <p:cNvPr id="38" name="Oval 35"/>
              <p:cNvSpPr/>
              <p:nvPr/>
            </p:nvSpPr>
            <p:spPr>
              <a:xfrm>
                <a:off x="3587768" y="4479513"/>
                <a:ext cx="965082" cy="96508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grpSp>
            <p:nvGrpSpPr>
              <p:cNvPr id="39" name="Group 36"/>
              <p:cNvGrpSpPr/>
              <p:nvPr/>
            </p:nvGrpSpPr>
            <p:grpSpPr>
              <a:xfrm>
                <a:off x="3828714" y="4728344"/>
                <a:ext cx="547558" cy="467429"/>
                <a:chOff x="3440113" y="1050925"/>
                <a:chExt cx="390525" cy="333376"/>
              </a:xfrm>
              <a:solidFill>
                <a:schemeClr val="bg1"/>
              </a:solidFill>
            </p:grpSpPr>
            <p:sp>
              <p:nvSpPr>
                <p:cNvPr id="40" name="Freeform: Shape 37"/>
                <p:cNvSpPr>
                  <a:spLocks/>
                </p:cNvSpPr>
                <p:nvPr/>
              </p:nvSpPr>
              <p:spPr bwMode="auto">
                <a:xfrm>
                  <a:off x="3563938" y="1244600"/>
                  <a:ext cx="69850" cy="71438"/>
                </a:xfrm>
                <a:custGeom>
                  <a:avLst/>
                  <a:gdLst>
                    <a:gd name="T0" fmla="*/ 44 w 44"/>
                    <a:gd name="T1" fmla="*/ 25 h 45"/>
                    <a:gd name="T2" fmla="*/ 19 w 44"/>
                    <a:gd name="T3" fmla="*/ 0 h 45"/>
                    <a:gd name="T4" fmla="*/ 19 w 44"/>
                    <a:gd name="T5" fmla="*/ 0 h 45"/>
                    <a:gd name="T6" fmla="*/ 0 w 44"/>
                    <a:gd name="T7" fmla="*/ 45 h 45"/>
                    <a:gd name="T8" fmla="*/ 44 w 44"/>
                    <a:gd name="T9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5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41" name="Rectangle 38"/>
                <p:cNvSpPr>
                  <a:spLocks/>
                </p:cNvSpPr>
                <p:nvPr/>
              </p:nvSpPr>
              <p:spPr bwMode="auto">
                <a:xfrm>
                  <a:off x="3633788" y="128428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42" name="Freeform: Shape 39"/>
                <p:cNvSpPr>
                  <a:spLocks/>
                </p:cNvSpPr>
                <p:nvPr/>
              </p:nvSpPr>
              <p:spPr bwMode="auto">
                <a:xfrm>
                  <a:off x="3605213" y="1074738"/>
                  <a:ext cx="176213" cy="176213"/>
                </a:xfrm>
                <a:custGeom>
                  <a:avLst/>
                  <a:gdLst>
                    <a:gd name="T0" fmla="*/ 101 w 111"/>
                    <a:gd name="T1" fmla="*/ 0 h 111"/>
                    <a:gd name="T2" fmla="*/ 0 w 111"/>
                    <a:gd name="T3" fmla="*/ 101 h 111"/>
                    <a:gd name="T4" fmla="*/ 10 w 111"/>
                    <a:gd name="T5" fmla="*/ 111 h 111"/>
                    <a:gd name="T6" fmla="*/ 111 w 111"/>
                    <a:gd name="T7" fmla="*/ 10 h 111"/>
                    <a:gd name="T8" fmla="*/ 101 w 111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10" y="111"/>
                      </a:lnTo>
                      <a:lnTo>
                        <a:pt x="111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43" name="Freeform: Shape 40"/>
                <p:cNvSpPr>
                  <a:spLocks/>
                </p:cNvSpPr>
                <p:nvPr/>
              </p:nvSpPr>
              <p:spPr bwMode="auto">
                <a:xfrm>
                  <a:off x="3629025" y="1098550"/>
                  <a:ext cx="177800" cy="177800"/>
                </a:xfrm>
                <a:custGeom>
                  <a:avLst/>
                  <a:gdLst>
                    <a:gd name="T0" fmla="*/ 0 w 112"/>
                    <a:gd name="T1" fmla="*/ 102 h 112"/>
                    <a:gd name="T2" fmla="*/ 10 w 112"/>
                    <a:gd name="T3" fmla="*/ 112 h 112"/>
                    <a:gd name="T4" fmla="*/ 112 w 112"/>
                    <a:gd name="T5" fmla="*/ 12 h 112"/>
                    <a:gd name="T6" fmla="*/ 102 w 112"/>
                    <a:gd name="T7" fmla="*/ 0 h 112"/>
                    <a:gd name="T8" fmla="*/ 0 w 112"/>
                    <a:gd name="T9" fmla="*/ 10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0" y="102"/>
                      </a:moveTo>
                      <a:lnTo>
                        <a:pt x="10" y="112"/>
                      </a:lnTo>
                      <a:lnTo>
                        <a:pt x="112" y="12"/>
                      </a:lnTo>
                      <a:lnTo>
                        <a:pt x="102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44" name="Freeform: Shape 41"/>
                <p:cNvSpPr>
                  <a:spLocks/>
                </p:cNvSpPr>
                <p:nvPr/>
              </p:nvSpPr>
              <p:spPr bwMode="auto">
                <a:xfrm>
                  <a:off x="3775075" y="1050925"/>
                  <a:ext cx="55563" cy="52388"/>
                </a:xfrm>
                <a:custGeom>
                  <a:avLst/>
                  <a:gdLst>
                    <a:gd name="T0" fmla="*/ 14 w 21"/>
                    <a:gd name="T1" fmla="*/ 6 h 20"/>
                    <a:gd name="T2" fmla="*/ 0 w 21"/>
                    <a:gd name="T3" fmla="*/ 6 h 20"/>
                    <a:gd name="T4" fmla="*/ 15 w 21"/>
                    <a:gd name="T5" fmla="*/ 20 h 20"/>
                    <a:gd name="T6" fmla="*/ 14 w 21"/>
                    <a:gd name="T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4" y="6"/>
                      </a:moveTo>
                      <a:cubicBezTo>
                        <a:pt x="8" y="0"/>
                        <a:pt x="0" y="6"/>
                        <a:pt x="0" y="6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21" y="14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  <p:sp>
              <p:nvSpPr>
                <p:cNvPr id="45" name="Freeform: Shape 42"/>
                <p:cNvSpPr>
                  <a:spLocks/>
                </p:cNvSpPr>
                <p:nvPr/>
              </p:nvSpPr>
              <p:spPr bwMode="auto">
                <a:xfrm>
                  <a:off x="3440113" y="1058863"/>
                  <a:ext cx="327025" cy="325438"/>
                </a:xfrm>
                <a:custGeom>
                  <a:avLst/>
                  <a:gdLst>
                    <a:gd name="T0" fmla="*/ 182 w 206"/>
                    <a:gd name="T1" fmla="*/ 180 h 205"/>
                    <a:gd name="T2" fmla="*/ 25 w 206"/>
                    <a:gd name="T3" fmla="*/ 180 h 205"/>
                    <a:gd name="T4" fmla="*/ 25 w 206"/>
                    <a:gd name="T5" fmla="*/ 25 h 205"/>
                    <a:gd name="T6" fmla="*/ 172 w 206"/>
                    <a:gd name="T7" fmla="*/ 25 h 205"/>
                    <a:gd name="T8" fmla="*/ 198 w 206"/>
                    <a:gd name="T9" fmla="*/ 0 h 205"/>
                    <a:gd name="T10" fmla="*/ 0 w 206"/>
                    <a:gd name="T11" fmla="*/ 0 h 205"/>
                    <a:gd name="T12" fmla="*/ 0 w 206"/>
                    <a:gd name="T13" fmla="*/ 205 h 205"/>
                    <a:gd name="T14" fmla="*/ 206 w 206"/>
                    <a:gd name="T15" fmla="*/ 205 h 205"/>
                    <a:gd name="T16" fmla="*/ 206 w 206"/>
                    <a:gd name="T17" fmla="*/ 76 h 205"/>
                    <a:gd name="T18" fmla="*/ 182 w 206"/>
                    <a:gd name="T19" fmla="*/ 101 h 205"/>
                    <a:gd name="T20" fmla="*/ 182 w 206"/>
                    <a:gd name="T21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205">
                      <a:moveTo>
                        <a:pt x="182" y="180"/>
                      </a:moveTo>
                      <a:lnTo>
                        <a:pt x="25" y="180"/>
                      </a:lnTo>
                      <a:lnTo>
                        <a:pt x="25" y="25"/>
                      </a:lnTo>
                      <a:lnTo>
                        <a:pt x="172" y="25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205"/>
                      </a:lnTo>
                      <a:lnTo>
                        <a:pt x="206" y="205"/>
                      </a:lnTo>
                      <a:lnTo>
                        <a:pt x="206" y="76"/>
                      </a:lnTo>
                      <a:lnTo>
                        <a:pt x="182" y="101"/>
                      </a:lnTo>
                      <a:lnTo>
                        <a:pt x="182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/>
                </a:p>
              </p:txBody>
            </p:sp>
          </p:grpSp>
        </p:grpSp>
        <p:grpSp>
          <p:nvGrpSpPr>
            <p:cNvPr id="19" name="Group 10"/>
            <p:cNvGrpSpPr/>
            <p:nvPr/>
          </p:nvGrpSpPr>
          <p:grpSpPr>
            <a:xfrm>
              <a:off x="7668545" y="4479513"/>
              <a:ext cx="965083" cy="965083"/>
              <a:chOff x="7668545" y="4479513"/>
              <a:chExt cx="965083" cy="965083"/>
            </a:xfrm>
          </p:grpSpPr>
          <p:sp>
            <p:nvSpPr>
              <p:cNvPr id="36" name="Oval 44"/>
              <p:cNvSpPr/>
              <p:nvPr/>
            </p:nvSpPr>
            <p:spPr>
              <a:xfrm>
                <a:off x="7668545" y="4479513"/>
                <a:ext cx="965083" cy="96508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7" name="Freeform: Shape 45"/>
              <p:cNvSpPr>
                <a:spLocks/>
              </p:cNvSpPr>
              <p:nvPr/>
            </p:nvSpPr>
            <p:spPr bwMode="auto">
              <a:xfrm>
                <a:off x="7934046" y="4762289"/>
                <a:ext cx="474812" cy="393021"/>
              </a:xfrm>
              <a:custGeom>
                <a:avLst/>
                <a:gdLst>
                  <a:gd name="T0" fmla="*/ 260 w 287"/>
                  <a:gd name="T1" fmla="*/ 78 h 237"/>
                  <a:gd name="T2" fmla="*/ 244 w 287"/>
                  <a:gd name="T3" fmla="*/ 94 h 237"/>
                  <a:gd name="T4" fmla="*/ 260 w 287"/>
                  <a:gd name="T5" fmla="*/ 111 h 237"/>
                  <a:gd name="T6" fmla="*/ 277 w 287"/>
                  <a:gd name="T7" fmla="*/ 94 h 237"/>
                  <a:gd name="T8" fmla="*/ 260 w 287"/>
                  <a:gd name="T9" fmla="*/ 78 h 237"/>
                  <a:gd name="T10" fmla="*/ 27 w 287"/>
                  <a:gd name="T11" fmla="*/ 78 h 237"/>
                  <a:gd name="T12" fmla="*/ 11 w 287"/>
                  <a:gd name="T13" fmla="*/ 94 h 237"/>
                  <a:gd name="T14" fmla="*/ 27 w 287"/>
                  <a:gd name="T15" fmla="*/ 111 h 237"/>
                  <a:gd name="T16" fmla="*/ 43 w 287"/>
                  <a:gd name="T17" fmla="*/ 94 h 237"/>
                  <a:gd name="T18" fmla="*/ 27 w 287"/>
                  <a:gd name="T19" fmla="*/ 78 h 237"/>
                  <a:gd name="T20" fmla="*/ 212 w 287"/>
                  <a:gd name="T21" fmla="*/ 49 h 237"/>
                  <a:gd name="T22" fmla="*/ 188 w 287"/>
                  <a:gd name="T23" fmla="*/ 73 h 237"/>
                  <a:gd name="T24" fmla="*/ 212 w 287"/>
                  <a:gd name="T25" fmla="*/ 97 h 237"/>
                  <a:gd name="T26" fmla="*/ 236 w 287"/>
                  <a:gd name="T27" fmla="*/ 73 h 237"/>
                  <a:gd name="T28" fmla="*/ 212 w 287"/>
                  <a:gd name="T29" fmla="*/ 49 h 237"/>
                  <a:gd name="T30" fmla="*/ 287 w 287"/>
                  <a:gd name="T31" fmla="*/ 196 h 237"/>
                  <a:gd name="T32" fmla="*/ 259 w 287"/>
                  <a:gd name="T33" fmla="*/ 196 h 237"/>
                  <a:gd name="T34" fmla="*/ 259 w 287"/>
                  <a:gd name="T35" fmla="*/ 145 h 237"/>
                  <a:gd name="T36" fmla="*/ 253 w 287"/>
                  <a:gd name="T37" fmla="*/ 121 h 237"/>
                  <a:gd name="T38" fmla="*/ 260 w 287"/>
                  <a:gd name="T39" fmla="*/ 120 h 237"/>
                  <a:gd name="T40" fmla="*/ 287 w 287"/>
                  <a:gd name="T41" fmla="*/ 147 h 237"/>
                  <a:gd name="T42" fmla="*/ 287 w 287"/>
                  <a:gd name="T43" fmla="*/ 196 h 237"/>
                  <a:gd name="T44" fmla="*/ 75 w 287"/>
                  <a:gd name="T45" fmla="*/ 49 h 237"/>
                  <a:gd name="T46" fmla="*/ 51 w 287"/>
                  <a:gd name="T47" fmla="*/ 73 h 237"/>
                  <a:gd name="T48" fmla="*/ 75 w 287"/>
                  <a:gd name="T49" fmla="*/ 97 h 237"/>
                  <a:gd name="T50" fmla="*/ 99 w 287"/>
                  <a:gd name="T51" fmla="*/ 73 h 237"/>
                  <a:gd name="T52" fmla="*/ 75 w 287"/>
                  <a:gd name="T53" fmla="*/ 49 h 237"/>
                  <a:gd name="T54" fmla="*/ 27 w 287"/>
                  <a:gd name="T55" fmla="*/ 120 h 237"/>
                  <a:gd name="T56" fmla="*/ 34 w 287"/>
                  <a:gd name="T57" fmla="*/ 121 h 237"/>
                  <a:gd name="T58" fmla="*/ 28 w 287"/>
                  <a:gd name="T59" fmla="*/ 145 h 237"/>
                  <a:gd name="T60" fmla="*/ 28 w 287"/>
                  <a:gd name="T61" fmla="*/ 196 h 237"/>
                  <a:gd name="T62" fmla="*/ 0 w 287"/>
                  <a:gd name="T63" fmla="*/ 196 h 237"/>
                  <a:gd name="T64" fmla="*/ 0 w 287"/>
                  <a:gd name="T65" fmla="*/ 147 h 237"/>
                  <a:gd name="T66" fmla="*/ 27 w 287"/>
                  <a:gd name="T67" fmla="*/ 120 h 237"/>
                  <a:gd name="T68" fmla="*/ 144 w 287"/>
                  <a:gd name="T69" fmla="*/ 0 h 237"/>
                  <a:gd name="T70" fmla="*/ 108 w 287"/>
                  <a:gd name="T71" fmla="*/ 36 h 237"/>
                  <a:gd name="T72" fmla="*/ 144 w 287"/>
                  <a:gd name="T73" fmla="*/ 72 h 237"/>
                  <a:gd name="T74" fmla="*/ 179 w 287"/>
                  <a:gd name="T75" fmla="*/ 36 h 237"/>
                  <a:gd name="T76" fmla="*/ 144 w 287"/>
                  <a:gd name="T77" fmla="*/ 0 h 237"/>
                  <a:gd name="T78" fmla="*/ 251 w 287"/>
                  <a:gd name="T79" fmla="*/ 214 h 237"/>
                  <a:gd name="T80" fmla="*/ 208 w 287"/>
                  <a:gd name="T81" fmla="*/ 214 h 237"/>
                  <a:gd name="T82" fmla="*/ 208 w 287"/>
                  <a:gd name="T83" fmla="*/ 137 h 237"/>
                  <a:gd name="T84" fmla="*/ 201 w 287"/>
                  <a:gd name="T85" fmla="*/ 108 h 237"/>
                  <a:gd name="T86" fmla="*/ 212 w 287"/>
                  <a:gd name="T87" fmla="*/ 106 h 237"/>
                  <a:gd name="T88" fmla="*/ 251 w 287"/>
                  <a:gd name="T89" fmla="*/ 145 h 237"/>
                  <a:gd name="T90" fmla="*/ 251 w 287"/>
                  <a:gd name="T91" fmla="*/ 214 h 237"/>
                  <a:gd name="T92" fmla="*/ 79 w 287"/>
                  <a:gd name="T93" fmla="*/ 137 h 237"/>
                  <a:gd name="T94" fmla="*/ 79 w 287"/>
                  <a:gd name="T95" fmla="*/ 214 h 237"/>
                  <a:gd name="T96" fmla="*/ 37 w 287"/>
                  <a:gd name="T97" fmla="*/ 214 h 237"/>
                  <a:gd name="T98" fmla="*/ 37 w 287"/>
                  <a:gd name="T99" fmla="*/ 145 h 237"/>
                  <a:gd name="T100" fmla="*/ 75 w 287"/>
                  <a:gd name="T101" fmla="*/ 106 h 237"/>
                  <a:gd name="T102" fmla="*/ 86 w 287"/>
                  <a:gd name="T103" fmla="*/ 108 h 237"/>
                  <a:gd name="T104" fmla="*/ 79 w 287"/>
                  <a:gd name="T105" fmla="*/ 137 h 237"/>
                  <a:gd name="T106" fmla="*/ 88 w 287"/>
                  <a:gd name="T107" fmla="*/ 237 h 237"/>
                  <a:gd name="T108" fmla="*/ 200 w 287"/>
                  <a:gd name="T109" fmla="*/ 237 h 237"/>
                  <a:gd name="T110" fmla="*/ 200 w 287"/>
                  <a:gd name="T111" fmla="*/ 137 h 237"/>
                  <a:gd name="T112" fmla="*/ 144 w 287"/>
                  <a:gd name="T113" fmla="*/ 81 h 237"/>
                  <a:gd name="T114" fmla="*/ 88 w 287"/>
                  <a:gd name="T115" fmla="*/ 137 h 237"/>
                  <a:gd name="T116" fmla="*/ 88 w 287"/>
                  <a:gd name="T117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7" h="237">
                    <a:moveTo>
                      <a:pt x="260" y="78"/>
                    </a:moveTo>
                    <a:cubicBezTo>
                      <a:pt x="251" y="78"/>
                      <a:pt x="244" y="85"/>
                      <a:pt x="244" y="94"/>
                    </a:cubicBezTo>
                    <a:cubicBezTo>
                      <a:pt x="244" y="103"/>
                      <a:pt x="251" y="111"/>
                      <a:pt x="260" y="111"/>
                    </a:cubicBezTo>
                    <a:cubicBezTo>
                      <a:pt x="269" y="111"/>
                      <a:pt x="277" y="103"/>
                      <a:pt x="277" y="94"/>
                    </a:cubicBezTo>
                    <a:cubicBezTo>
                      <a:pt x="277" y="85"/>
                      <a:pt x="269" y="78"/>
                      <a:pt x="260" y="78"/>
                    </a:cubicBezTo>
                    <a:close/>
                    <a:moveTo>
                      <a:pt x="27" y="78"/>
                    </a:moveTo>
                    <a:cubicBezTo>
                      <a:pt x="18" y="78"/>
                      <a:pt x="11" y="85"/>
                      <a:pt x="11" y="94"/>
                    </a:cubicBezTo>
                    <a:cubicBezTo>
                      <a:pt x="11" y="103"/>
                      <a:pt x="18" y="111"/>
                      <a:pt x="27" y="111"/>
                    </a:cubicBezTo>
                    <a:cubicBezTo>
                      <a:pt x="36" y="111"/>
                      <a:pt x="43" y="103"/>
                      <a:pt x="43" y="94"/>
                    </a:cubicBezTo>
                    <a:cubicBezTo>
                      <a:pt x="43" y="85"/>
                      <a:pt x="36" y="78"/>
                      <a:pt x="27" y="78"/>
                    </a:cubicBezTo>
                    <a:close/>
                    <a:moveTo>
                      <a:pt x="212" y="49"/>
                    </a:moveTo>
                    <a:cubicBezTo>
                      <a:pt x="199" y="49"/>
                      <a:pt x="188" y="59"/>
                      <a:pt x="188" y="73"/>
                    </a:cubicBezTo>
                    <a:cubicBezTo>
                      <a:pt x="188" y="86"/>
                      <a:pt x="199" y="97"/>
                      <a:pt x="212" y="97"/>
                    </a:cubicBezTo>
                    <a:cubicBezTo>
                      <a:pt x="225" y="97"/>
                      <a:pt x="236" y="86"/>
                      <a:pt x="236" y="73"/>
                    </a:cubicBezTo>
                    <a:cubicBezTo>
                      <a:pt x="236" y="59"/>
                      <a:pt x="225" y="49"/>
                      <a:pt x="212" y="49"/>
                    </a:cubicBezTo>
                    <a:close/>
                    <a:moveTo>
                      <a:pt x="287" y="196"/>
                    </a:moveTo>
                    <a:cubicBezTo>
                      <a:pt x="259" y="196"/>
                      <a:pt x="259" y="196"/>
                      <a:pt x="259" y="196"/>
                    </a:cubicBezTo>
                    <a:cubicBezTo>
                      <a:pt x="259" y="145"/>
                      <a:pt x="259" y="145"/>
                      <a:pt x="259" y="145"/>
                    </a:cubicBezTo>
                    <a:cubicBezTo>
                      <a:pt x="259" y="136"/>
                      <a:pt x="257" y="128"/>
                      <a:pt x="253" y="121"/>
                    </a:cubicBezTo>
                    <a:cubicBezTo>
                      <a:pt x="255" y="120"/>
                      <a:pt x="258" y="120"/>
                      <a:pt x="260" y="120"/>
                    </a:cubicBezTo>
                    <a:cubicBezTo>
                      <a:pt x="275" y="120"/>
                      <a:pt x="287" y="132"/>
                      <a:pt x="287" y="147"/>
                    </a:cubicBezTo>
                    <a:lnTo>
                      <a:pt x="287" y="196"/>
                    </a:lnTo>
                    <a:close/>
                    <a:moveTo>
                      <a:pt x="75" y="49"/>
                    </a:moveTo>
                    <a:cubicBezTo>
                      <a:pt x="62" y="49"/>
                      <a:pt x="51" y="59"/>
                      <a:pt x="51" y="73"/>
                    </a:cubicBezTo>
                    <a:cubicBezTo>
                      <a:pt x="51" y="86"/>
                      <a:pt x="62" y="97"/>
                      <a:pt x="75" y="97"/>
                    </a:cubicBezTo>
                    <a:cubicBezTo>
                      <a:pt x="88" y="97"/>
                      <a:pt x="99" y="86"/>
                      <a:pt x="99" y="73"/>
                    </a:cubicBezTo>
                    <a:cubicBezTo>
                      <a:pt x="99" y="59"/>
                      <a:pt x="88" y="49"/>
                      <a:pt x="75" y="49"/>
                    </a:cubicBezTo>
                    <a:close/>
                    <a:moveTo>
                      <a:pt x="27" y="120"/>
                    </a:moveTo>
                    <a:cubicBezTo>
                      <a:pt x="29" y="120"/>
                      <a:pt x="32" y="120"/>
                      <a:pt x="34" y="121"/>
                    </a:cubicBezTo>
                    <a:cubicBezTo>
                      <a:pt x="30" y="128"/>
                      <a:pt x="28" y="136"/>
                      <a:pt x="28" y="145"/>
                    </a:cubicBezTo>
                    <a:cubicBezTo>
                      <a:pt x="28" y="196"/>
                      <a:pt x="28" y="196"/>
                      <a:pt x="28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32"/>
                      <a:pt x="12" y="120"/>
                      <a:pt x="27" y="120"/>
                    </a:cubicBezTo>
                    <a:close/>
                    <a:moveTo>
                      <a:pt x="144" y="0"/>
                    </a:moveTo>
                    <a:cubicBezTo>
                      <a:pt x="124" y="0"/>
                      <a:pt x="108" y="16"/>
                      <a:pt x="108" y="36"/>
                    </a:cubicBezTo>
                    <a:cubicBezTo>
                      <a:pt x="108" y="56"/>
                      <a:pt x="124" y="72"/>
                      <a:pt x="144" y="72"/>
                    </a:cubicBezTo>
                    <a:cubicBezTo>
                      <a:pt x="163" y="72"/>
                      <a:pt x="179" y="56"/>
                      <a:pt x="179" y="36"/>
                    </a:cubicBezTo>
                    <a:cubicBezTo>
                      <a:pt x="179" y="16"/>
                      <a:pt x="163" y="0"/>
                      <a:pt x="144" y="0"/>
                    </a:cubicBezTo>
                    <a:close/>
                    <a:moveTo>
                      <a:pt x="251" y="214"/>
                    </a:moveTo>
                    <a:cubicBezTo>
                      <a:pt x="208" y="214"/>
                      <a:pt x="208" y="214"/>
                      <a:pt x="208" y="214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08" y="127"/>
                      <a:pt x="206" y="117"/>
                      <a:pt x="201" y="108"/>
                    </a:cubicBezTo>
                    <a:cubicBezTo>
                      <a:pt x="205" y="107"/>
                      <a:pt x="208" y="106"/>
                      <a:pt x="212" y="106"/>
                    </a:cubicBezTo>
                    <a:cubicBezTo>
                      <a:pt x="233" y="106"/>
                      <a:pt x="251" y="124"/>
                      <a:pt x="251" y="145"/>
                    </a:cubicBezTo>
                    <a:lnTo>
                      <a:pt x="251" y="214"/>
                    </a:lnTo>
                    <a:close/>
                    <a:moveTo>
                      <a:pt x="79" y="137"/>
                    </a:moveTo>
                    <a:cubicBezTo>
                      <a:pt x="79" y="214"/>
                      <a:pt x="79" y="214"/>
                      <a:pt x="79" y="214"/>
                    </a:cubicBezTo>
                    <a:cubicBezTo>
                      <a:pt x="37" y="214"/>
                      <a:pt x="37" y="214"/>
                      <a:pt x="37" y="214"/>
                    </a:cubicBezTo>
                    <a:cubicBezTo>
                      <a:pt x="37" y="145"/>
                      <a:pt x="37" y="145"/>
                      <a:pt x="37" y="145"/>
                    </a:cubicBezTo>
                    <a:cubicBezTo>
                      <a:pt x="37" y="124"/>
                      <a:pt x="54" y="106"/>
                      <a:pt x="75" y="106"/>
                    </a:cubicBezTo>
                    <a:cubicBezTo>
                      <a:pt x="79" y="106"/>
                      <a:pt x="83" y="107"/>
                      <a:pt x="86" y="108"/>
                    </a:cubicBezTo>
                    <a:cubicBezTo>
                      <a:pt x="81" y="117"/>
                      <a:pt x="79" y="127"/>
                      <a:pt x="79" y="137"/>
                    </a:cubicBezTo>
                    <a:close/>
                    <a:moveTo>
                      <a:pt x="88" y="237"/>
                    </a:moveTo>
                    <a:cubicBezTo>
                      <a:pt x="200" y="237"/>
                      <a:pt x="200" y="237"/>
                      <a:pt x="200" y="2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0" y="106"/>
                      <a:pt x="174" y="81"/>
                      <a:pt x="144" y="81"/>
                    </a:cubicBezTo>
                    <a:cubicBezTo>
                      <a:pt x="113" y="81"/>
                      <a:pt x="88" y="106"/>
                      <a:pt x="88" y="137"/>
                    </a:cubicBezTo>
                    <a:lnTo>
                      <a:pt x="88" y="2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0" name="Group 13"/>
            <p:cNvGrpSpPr/>
            <p:nvPr/>
          </p:nvGrpSpPr>
          <p:grpSpPr>
            <a:xfrm>
              <a:off x="9070817" y="3423336"/>
              <a:ext cx="965083" cy="965083"/>
              <a:chOff x="9070818" y="3423335"/>
              <a:chExt cx="965082" cy="965083"/>
            </a:xfrm>
          </p:grpSpPr>
          <p:sp>
            <p:nvSpPr>
              <p:cNvPr id="34" name="Oval 47"/>
              <p:cNvSpPr/>
              <p:nvPr/>
            </p:nvSpPr>
            <p:spPr>
              <a:xfrm>
                <a:off x="9070818" y="3423335"/>
                <a:ext cx="965082" cy="9650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5" name="Freeform: Shape 48"/>
              <p:cNvSpPr>
                <a:spLocks noChangeAspect="1"/>
              </p:cNvSpPr>
              <p:nvPr/>
            </p:nvSpPr>
            <p:spPr bwMode="auto">
              <a:xfrm>
                <a:off x="9328984" y="3662726"/>
                <a:ext cx="418870" cy="501324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p14="http://schemas.microsoft.com/office/powerpoint/2010/main"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p14="http://schemas.microsoft.com/office/powerpoint/2010/main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grpSp>
          <p:nvGrpSpPr>
            <p:cNvPr id="21" name="Group 16"/>
            <p:cNvGrpSpPr/>
            <p:nvPr/>
          </p:nvGrpSpPr>
          <p:grpSpPr>
            <a:xfrm>
              <a:off x="10032361" y="1835053"/>
              <a:ext cx="965083" cy="965083"/>
              <a:chOff x="10032361" y="1835053"/>
              <a:chExt cx="965083" cy="965083"/>
            </a:xfrm>
          </p:grpSpPr>
          <p:sp>
            <p:nvSpPr>
              <p:cNvPr id="32" name="Oval 50"/>
              <p:cNvSpPr/>
              <p:nvPr/>
            </p:nvSpPr>
            <p:spPr>
              <a:xfrm>
                <a:off x="10032361" y="1835053"/>
                <a:ext cx="965083" cy="96508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/>
              </a:p>
            </p:txBody>
          </p:sp>
          <p:sp>
            <p:nvSpPr>
              <p:cNvPr id="33" name="Freeform: Shape 51"/>
              <p:cNvSpPr>
                <a:spLocks noChangeAspect="1"/>
              </p:cNvSpPr>
              <p:nvPr/>
            </p:nvSpPr>
            <p:spPr bwMode="auto">
              <a:xfrm>
                <a:off x="10330794" y="2031228"/>
                <a:ext cx="437349" cy="566963"/>
              </a:xfrm>
              <a:custGeom>
                <a:avLst/>
                <a:gdLst>
                  <a:gd name="T0" fmla="*/ 719 w 1222"/>
                  <a:gd name="T1" fmla="*/ 1338 h 1581"/>
                  <a:gd name="T2" fmla="*/ 686 w 1222"/>
                  <a:gd name="T3" fmla="*/ 1221 h 1581"/>
                  <a:gd name="T4" fmla="*/ 686 w 1222"/>
                  <a:gd name="T5" fmla="*/ 359 h 1581"/>
                  <a:gd name="T6" fmla="*/ 719 w 1222"/>
                  <a:gd name="T7" fmla="*/ 243 h 1581"/>
                  <a:gd name="T8" fmla="*/ 17 w 1222"/>
                  <a:gd name="T9" fmla="*/ 460 h 1581"/>
                  <a:gd name="T10" fmla="*/ 0 w 1222"/>
                  <a:gd name="T11" fmla="*/ 794 h 1581"/>
                  <a:gd name="T12" fmla="*/ 17 w 1222"/>
                  <a:gd name="T13" fmla="*/ 1120 h 1581"/>
                  <a:gd name="T14" fmla="*/ 502 w 1222"/>
                  <a:gd name="T15" fmla="*/ 1530 h 1581"/>
                  <a:gd name="T16" fmla="*/ 493 w 1222"/>
                  <a:gd name="T17" fmla="*/ 1112 h 1581"/>
                  <a:gd name="T18" fmla="*/ 284 w 1222"/>
                  <a:gd name="T19" fmla="*/ 1120 h 1581"/>
                  <a:gd name="T20" fmla="*/ 284 w 1222"/>
                  <a:gd name="T21" fmla="*/ 794 h 1581"/>
                  <a:gd name="T22" fmla="*/ 284 w 1222"/>
                  <a:gd name="T23" fmla="*/ 460 h 1581"/>
                  <a:gd name="T24" fmla="*/ 493 w 1222"/>
                  <a:gd name="T25" fmla="*/ 468 h 1581"/>
                  <a:gd name="T26" fmla="*/ 502 w 1222"/>
                  <a:gd name="T27" fmla="*/ 58 h 1581"/>
                  <a:gd name="T28" fmla="*/ 17 w 1222"/>
                  <a:gd name="T29" fmla="*/ 460 h 1581"/>
                  <a:gd name="T30" fmla="*/ 602 w 1222"/>
                  <a:gd name="T31" fmla="*/ 911 h 1581"/>
                  <a:gd name="T32" fmla="*/ 493 w 1222"/>
                  <a:gd name="T33" fmla="*/ 861 h 1581"/>
                  <a:gd name="T34" fmla="*/ 543 w 1222"/>
                  <a:gd name="T35" fmla="*/ 828 h 1581"/>
                  <a:gd name="T36" fmla="*/ 610 w 1222"/>
                  <a:gd name="T37" fmla="*/ 778 h 1581"/>
                  <a:gd name="T38" fmla="*/ 627 w 1222"/>
                  <a:gd name="T39" fmla="*/ 660 h 1581"/>
                  <a:gd name="T40" fmla="*/ 476 w 1222"/>
                  <a:gd name="T41" fmla="*/ 677 h 1581"/>
                  <a:gd name="T42" fmla="*/ 510 w 1222"/>
                  <a:gd name="T43" fmla="*/ 736 h 1581"/>
                  <a:gd name="T44" fmla="*/ 560 w 1222"/>
                  <a:gd name="T45" fmla="*/ 677 h 1581"/>
                  <a:gd name="T46" fmla="*/ 585 w 1222"/>
                  <a:gd name="T47" fmla="*/ 719 h 1581"/>
                  <a:gd name="T48" fmla="*/ 502 w 1222"/>
                  <a:gd name="T49" fmla="*/ 803 h 1581"/>
                  <a:gd name="T50" fmla="*/ 410 w 1222"/>
                  <a:gd name="T51" fmla="*/ 911 h 1581"/>
                  <a:gd name="T52" fmla="*/ 819 w 1222"/>
                  <a:gd name="T53" fmla="*/ 811 h 1581"/>
                  <a:gd name="T54" fmla="*/ 794 w 1222"/>
                  <a:gd name="T55" fmla="*/ 635 h 1581"/>
                  <a:gd name="T56" fmla="*/ 644 w 1222"/>
                  <a:gd name="T57" fmla="*/ 853 h 1581"/>
                  <a:gd name="T58" fmla="*/ 744 w 1222"/>
                  <a:gd name="T59" fmla="*/ 911 h 1581"/>
                  <a:gd name="T60" fmla="*/ 803 w 1222"/>
                  <a:gd name="T61" fmla="*/ 853 h 1581"/>
                  <a:gd name="T62" fmla="*/ 844 w 1222"/>
                  <a:gd name="T63" fmla="*/ 811 h 1581"/>
                  <a:gd name="T64" fmla="*/ 786 w 1222"/>
                  <a:gd name="T65" fmla="*/ 686 h 1581"/>
                  <a:gd name="T66" fmla="*/ 694 w 1222"/>
                  <a:gd name="T67" fmla="*/ 811 h 1581"/>
                  <a:gd name="T68" fmla="*/ 694 w 1222"/>
                  <a:gd name="T69" fmla="*/ 81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1581">
                    <a:moveTo>
                      <a:pt x="1221" y="794"/>
                    </a:moveTo>
                    <a:cubicBezTo>
                      <a:pt x="1221" y="1079"/>
                      <a:pt x="995" y="1313"/>
                      <a:pt x="719" y="1338"/>
                    </a:cubicBezTo>
                    <a:cubicBezTo>
                      <a:pt x="719" y="1329"/>
                      <a:pt x="711" y="1313"/>
                      <a:pt x="711" y="1296"/>
                    </a:cubicBezTo>
                    <a:cubicBezTo>
                      <a:pt x="711" y="1296"/>
                      <a:pt x="702" y="1262"/>
                      <a:pt x="686" y="1221"/>
                    </a:cubicBezTo>
                    <a:cubicBezTo>
                      <a:pt x="911" y="1212"/>
                      <a:pt x="1095" y="1028"/>
                      <a:pt x="1095" y="794"/>
                    </a:cubicBezTo>
                    <a:cubicBezTo>
                      <a:pt x="1095" y="560"/>
                      <a:pt x="911" y="368"/>
                      <a:pt x="686" y="359"/>
                    </a:cubicBezTo>
                    <a:cubicBezTo>
                      <a:pt x="702" y="326"/>
                      <a:pt x="711" y="293"/>
                      <a:pt x="711" y="284"/>
                    </a:cubicBezTo>
                    <a:cubicBezTo>
                      <a:pt x="711" y="276"/>
                      <a:pt x="719" y="259"/>
                      <a:pt x="719" y="243"/>
                    </a:cubicBezTo>
                    <a:cubicBezTo>
                      <a:pt x="995" y="267"/>
                      <a:pt x="1221" y="510"/>
                      <a:pt x="1221" y="794"/>
                    </a:cubicBezTo>
                    <a:close/>
                    <a:moveTo>
                      <a:pt x="17" y="460"/>
                    </a:moveTo>
                    <a:cubicBezTo>
                      <a:pt x="8" y="568"/>
                      <a:pt x="0" y="677"/>
                      <a:pt x="0" y="786"/>
                    </a:cubicBezTo>
                    <a:lnTo>
                      <a:pt x="0" y="794"/>
                    </a:lnTo>
                    <a:lnTo>
                      <a:pt x="0" y="803"/>
                    </a:lnTo>
                    <a:cubicBezTo>
                      <a:pt x="0" y="911"/>
                      <a:pt x="8" y="1012"/>
                      <a:pt x="17" y="1120"/>
                    </a:cubicBezTo>
                    <a:cubicBezTo>
                      <a:pt x="42" y="1396"/>
                      <a:pt x="259" y="1580"/>
                      <a:pt x="468" y="1538"/>
                    </a:cubicBezTo>
                    <a:cubicBezTo>
                      <a:pt x="485" y="1530"/>
                      <a:pt x="493" y="1530"/>
                      <a:pt x="502" y="1530"/>
                    </a:cubicBezTo>
                    <a:cubicBezTo>
                      <a:pt x="552" y="1505"/>
                      <a:pt x="594" y="1471"/>
                      <a:pt x="644" y="1438"/>
                    </a:cubicBezTo>
                    <a:cubicBezTo>
                      <a:pt x="702" y="1396"/>
                      <a:pt x="569" y="1070"/>
                      <a:pt x="493" y="1112"/>
                    </a:cubicBezTo>
                    <a:cubicBezTo>
                      <a:pt x="460" y="1129"/>
                      <a:pt x="376" y="1196"/>
                      <a:pt x="343" y="1196"/>
                    </a:cubicBezTo>
                    <a:cubicBezTo>
                      <a:pt x="309" y="1204"/>
                      <a:pt x="293" y="1162"/>
                      <a:pt x="284" y="1120"/>
                    </a:cubicBezTo>
                    <a:cubicBezTo>
                      <a:pt x="276" y="1028"/>
                      <a:pt x="284" y="903"/>
                      <a:pt x="284" y="803"/>
                    </a:cubicBezTo>
                    <a:cubicBezTo>
                      <a:pt x="284" y="794"/>
                      <a:pt x="284" y="794"/>
                      <a:pt x="284" y="794"/>
                    </a:cubicBezTo>
                    <a:cubicBezTo>
                      <a:pt x="284" y="786"/>
                      <a:pt x="284" y="786"/>
                      <a:pt x="284" y="786"/>
                    </a:cubicBezTo>
                    <a:cubicBezTo>
                      <a:pt x="284" y="677"/>
                      <a:pt x="276" y="560"/>
                      <a:pt x="284" y="460"/>
                    </a:cubicBezTo>
                    <a:cubicBezTo>
                      <a:pt x="293" y="426"/>
                      <a:pt x="309" y="385"/>
                      <a:pt x="343" y="385"/>
                    </a:cubicBezTo>
                    <a:cubicBezTo>
                      <a:pt x="376" y="393"/>
                      <a:pt x="460" y="452"/>
                      <a:pt x="493" y="468"/>
                    </a:cubicBezTo>
                    <a:cubicBezTo>
                      <a:pt x="569" y="510"/>
                      <a:pt x="702" y="184"/>
                      <a:pt x="644" y="142"/>
                    </a:cubicBezTo>
                    <a:cubicBezTo>
                      <a:pt x="594" y="117"/>
                      <a:pt x="552" y="75"/>
                      <a:pt x="502" y="58"/>
                    </a:cubicBezTo>
                    <a:cubicBezTo>
                      <a:pt x="493" y="50"/>
                      <a:pt x="485" y="50"/>
                      <a:pt x="468" y="50"/>
                    </a:cubicBezTo>
                    <a:cubicBezTo>
                      <a:pt x="259" y="0"/>
                      <a:pt x="42" y="184"/>
                      <a:pt x="17" y="460"/>
                    </a:cubicBezTo>
                    <a:close/>
                    <a:moveTo>
                      <a:pt x="410" y="911"/>
                    </a:moveTo>
                    <a:cubicBezTo>
                      <a:pt x="602" y="911"/>
                      <a:pt x="602" y="911"/>
                      <a:pt x="602" y="911"/>
                    </a:cubicBezTo>
                    <a:cubicBezTo>
                      <a:pt x="610" y="861"/>
                      <a:pt x="610" y="861"/>
                      <a:pt x="610" y="861"/>
                    </a:cubicBezTo>
                    <a:cubicBezTo>
                      <a:pt x="493" y="861"/>
                      <a:pt x="493" y="861"/>
                      <a:pt x="493" y="861"/>
                    </a:cubicBezTo>
                    <a:cubicBezTo>
                      <a:pt x="493" y="861"/>
                      <a:pt x="502" y="853"/>
                      <a:pt x="510" y="853"/>
                    </a:cubicBezTo>
                    <a:cubicBezTo>
                      <a:pt x="510" y="845"/>
                      <a:pt x="527" y="836"/>
                      <a:pt x="543" y="828"/>
                    </a:cubicBezTo>
                    <a:cubicBezTo>
                      <a:pt x="569" y="811"/>
                      <a:pt x="569" y="811"/>
                      <a:pt x="569" y="811"/>
                    </a:cubicBezTo>
                    <a:cubicBezTo>
                      <a:pt x="585" y="803"/>
                      <a:pt x="602" y="786"/>
                      <a:pt x="610" y="778"/>
                    </a:cubicBezTo>
                    <a:cubicBezTo>
                      <a:pt x="627" y="761"/>
                      <a:pt x="635" y="744"/>
                      <a:pt x="644" y="719"/>
                    </a:cubicBezTo>
                    <a:cubicBezTo>
                      <a:pt x="652" y="694"/>
                      <a:pt x="644" y="677"/>
                      <a:pt x="627" y="660"/>
                    </a:cubicBezTo>
                    <a:cubicBezTo>
                      <a:pt x="619" y="644"/>
                      <a:pt x="594" y="635"/>
                      <a:pt x="569" y="635"/>
                    </a:cubicBezTo>
                    <a:cubicBezTo>
                      <a:pt x="527" y="635"/>
                      <a:pt x="502" y="644"/>
                      <a:pt x="476" y="677"/>
                    </a:cubicBezTo>
                    <a:cubicBezTo>
                      <a:pt x="468" y="686"/>
                      <a:pt x="460" y="711"/>
                      <a:pt x="452" y="736"/>
                    </a:cubicBezTo>
                    <a:cubicBezTo>
                      <a:pt x="510" y="736"/>
                      <a:pt x="510" y="736"/>
                      <a:pt x="510" y="736"/>
                    </a:cubicBezTo>
                    <a:cubicBezTo>
                      <a:pt x="510" y="719"/>
                      <a:pt x="518" y="702"/>
                      <a:pt x="518" y="694"/>
                    </a:cubicBezTo>
                    <a:cubicBezTo>
                      <a:pt x="527" y="686"/>
                      <a:pt x="543" y="677"/>
                      <a:pt x="560" y="677"/>
                    </a:cubicBezTo>
                    <a:cubicBezTo>
                      <a:pt x="569" y="677"/>
                      <a:pt x="577" y="686"/>
                      <a:pt x="585" y="694"/>
                    </a:cubicBezTo>
                    <a:cubicBezTo>
                      <a:pt x="585" y="702"/>
                      <a:pt x="594" y="711"/>
                      <a:pt x="585" y="719"/>
                    </a:cubicBezTo>
                    <a:cubicBezTo>
                      <a:pt x="585" y="736"/>
                      <a:pt x="577" y="744"/>
                      <a:pt x="560" y="761"/>
                    </a:cubicBezTo>
                    <a:cubicBezTo>
                      <a:pt x="552" y="769"/>
                      <a:pt x="535" y="778"/>
                      <a:pt x="502" y="803"/>
                    </a:cubicBezTo>
                    <a:cubicBezTo>
                      <a:pt x="468" y="819"/>
                      <a:pt x="452" y="836"/>
                      <a:pt x="435" y="861"/>
                    </a:cubicBezTo>
                    <a:cubicBezTo>
                      <a:pt x="426" y="878"/>
                      <a:pt x="418" y="895"/>
                      <a:pt x="410" y="911"/>
                    </a:cubicBezTo>
                    <a:close/>
                    <a:moveTo>
                      <a:pt x="844" y="811"/>
                    </a:moveTo>
                    <a:cubicBezTo>
                      <a:pt x="819" y="811"/>
                      <a:pt x="819" y="811"/>
                      <a:pt x="819" y="811"/>
                    </a:cubicBezTo>
                    <a:cubicBezTo>
                      <a:pt x="853" y="635"/>
                      <a:pt x="853" y="635"/>
                      <a:pt x="853" y="635"/>
                    </a:cubicBezTo>
                    <a:cubicBezTo>
                      <a:pt x="794" y="635"/>
                      <a:pt x="794" y="635"/>
                      <a:pt x="794" y="635"/>
                    </a:cubicBezTo>
                    <a:cubicBezTo>
                      <a:pt x="652" y="803"/>
                      <a:pt x="652" y="803"/>
                      <a:pt x="652" y="803"/>
                    </a:cubicBezTo>
                    <a:cubicBezTo>
                      <a:pt x="644" y="853"/>
                      <a:pt x="644" y="853"/>
                      <a:pt x="644" y="853"/>
                    </a:cubicBezTo>
                    <a:cubicBezTo>
                      <a:pt x="753" y="853"/>
                      <a:pt x="753" y="853"/>
                      <a:pt x="753" y="853"/>
                    </a:cubicBezTo>
                    <a:cubicBezTo>
                      <a:pt x="744" y="911"/>
                      <a:pt x="744" y="911"/>
                      <a:pt x="744" y="911"/>
                    </a:cubicBezTo>
                    <a:cubicBezTo>
                      <a:pt x="794" y="911"/>
                      <a:pt x="794" y="911"/>
                      <a:pt x="794" y="911"/>
                    </a:cubicBezTo>
                    <a:cubicBezTo>
                      <a:pt x="803" y="853"/>
                      <a:pt x="803" y="853"/>
                      <a:pt x="803" y="853"/>
                    </a:cubicBezTo>
                    <a:cubicBezTo>
                      <a:pt x="836" y="853"/>
                      <a:pt x="836" y="853"/>
                      <a:pt x="836" y="853"/>
                    </a:cubicBezTo>
                    <a:lnTo>
                      <a:pt x="844" y="811"/>
                    </a:lnTo>
                    <a:close/>
                    <a:moveTo>
                      <a:pt x="694" y="811"/>
                    </a:moveTo>
                    <a:cubicBezTo>
                      <a:pt x="786" y="686"/>
                      <a:pt x="786" y="686"/>
                      <a:pt x="786" y="686"/>
                    </a:cubicBezTo>
                    <a:cubicBezTo>
                      <a:pt x="761" y="811"/>
                      <a:pt x="761" y="811"/>
                      <a:pt x="761" y="811"/>
                    </a:cubicBezTo>
                    <a:lnTo>
                      <a:pt x="694" y="811"/>
                    </a:lnTo>
                    <a:close/>
                    <a:moveTo>
                      <a:pt x="694" y="811"/>
                    </a:moveTo>
                    <a:lnTo>
                      <a:pt x="694" y="8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/>
              </a:p>
            </p:txBody>
          </p:sp>
        </p:grpSp>
        <p:sp>
          <p:nvSpPr>
            <p:cNvPr id="22" name="Freeform: Shape 53"/>
            <p:cNvSpPr>
              <a:spLocks/>
            </p:cNvSpPr>
            <p:nvPr/>
          </p:nvSpPr>
          <p:spPr bwMode="auto">
            <a:xfrm>
              <a:off x="4473447" y="1376773"/>
              <a:ext cx="3439824" cy="2595891"/>
            </a:xfrm>
            <a:custGeom>
              <a:avLst/>
              <a:gdLst>
                <a:gd name="T0" fmla="*/ 885 w 951"/>
                <a:gd name="T1" fmla="*/ 718 h 718"/>
                <a:gd name="T2" fmla="*/ 951 w 951"/>
                <a:gd name="T3" fmla="*/ 476 h 718"/>
                <a:gd name="T4" fmla="*/ 475 w 951"/>
                <a:gd name="T5" fmla="*/ 0 h 718"/>
                <a:gd name="T6" fmla="*/ 0 w 951"/>
                <a:gd name="T7" fmla="*/ 476 h 718"/>
                <a:gd name="T8" fmla="*/ 66 w 951"/>
                <a:gd name="T9" fmla="*/ 718 h 718"/>
                <a:gd name="T10" fmla="*/ 476 w 951"/>
                <a:gd name="T11" fmla="*/ 485 h 718"/>
                <a:gd name="T12" fmla="*/ 885 w 951"/>
                <a:gd name="T13" fmla="*/ 71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" h="718">
                  <a:moveTo>
                    <a:pt x="885" y="718"/>
                  </a:moveTo>
                  <a:cubicBezTo>
                    <a:pt x="927" y="647"/>
                    <a:pt x="951" y="564"/>
                    <a:pt x="951" y="476"/>
                  </a:cubicBezTo>
                  <a:cubicBezTo>
                    <a:pt x="951" y="213"/>
                    <a:pt x="738" y="0"/>
                    <a:pt x="475" y="0"/>
                  </a:cubicBezTo>
                  <a:cubicBezTo>
                    <a:pt x="213" y="0"/>
                    <a:pt x="0" y="213"/>
                    <a:pt x="0" y="476"/>
                  </a:cubicBezTo>
                  <a:cubicBezTo>
                    <a:pt x="0" y="564"/>
                    <a:pt x="24" y="647"/>
                    <a:pt x="66" y="718"/>
                  </a:cubicBezTo>
                  <a:cubicBezTo>
                    <a:pt x="476" y="485"/>
                    <a:pt x="476" y="485"/>
                    <a:pt x="476" y="485"/>
                  </a:cubicBezTo>
                  <a:lnTo>
                    <a:pt x="885" y="71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3" name="Freeform: Shape 54"/>
            <p:cNvSpPr>
              <a:spLocks/>
            </p:cNvSpPr>
            <p:nvPr/>
          </p:nvSpPr>
          <p:spPr bwMode="auto">
            <a:xfrm>
              <a:off x="4597054" y="1503441"/>
              <a:ext cx="3194121" cy="2202159"/>
            </a:xfrm>
            <a:custGeom>
              <a:avLst/>
              <a:gdLst>
                <a:gd name="T0" fmla="*/ 826 w 883"/>
                <a:gd name="T1" fmla="*/ 605 h 609"/>
                <a:gd name="T2" fmla="*/ 815 w 883"/>
                <a:gd name="T3" fmla="*/ 603 h 609"/>
                <a:gd name="T4" fmla="*/ 792 w 883"/>
                <a:gd name="T5" fmla="*/ 557 h 609"/>
                <a:gd name="T6" fmla="*/ 811 w 883"/>
                <a:gd name="T7" fmla="*/ 441 h 609"/>
                <a:gd name="T8" fmla="*/ 441 w 883"/>
                <a:gd name="T9" fmla="*/ 72 h 609"/>
                <a:gd name="T10" fmla="*/ 72 w 883"/>
                <a:gd name="T11" fmla="*/ 441 h 609"/>
                <a:gd name="T12" fmla="*/ 91 w 883"/>
                <a:gd name="T13" fmla="*/ 557 h 609"/>
                <a:gd name="T14" fmla="*/ 68 w 883"/>
                <a:gd name="T15" fmla="*/ 603 h 609"/>
                <a:gd name="T16" fmla="*/ 23 w 883"/>
                <a:gd name="T17" fmla="*/ 580 h 609"/>
                <a:gd name="T18" fmla="*/ 0 w 883"/>
                <a:gd name="T19" fmla="*/ 441 h 609"/>
                <a:gd name="T20" fmla="*/ 441 w 883"/>
                <a:gd name="T21" fmla="*/ 0 h 609"/>
                <a:gd name="T22" fmla="*/ 883 w 883"/>
                <a:gd name="T23" fmla="*/ 441 h 609"/>
                <a:gd name="T24" fmla="*/ 860 w 883"/>
                <a:gd name="T25" fmla="*/ 580 h 609"/>
                <a:gd name="T26" fmla="*/ 826 w 883"/>
                <a:gd name="T27" fmla="*/ 60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3" h="609">
                  <a:moveTo>
                    <a:pt x="826" y="605"/>
                  </a:moveTo>
                  <a:cubicBezTo>
                    <a:pt x="822" y="605"/>
                    <a:pt x="818" y="604"/>
                    <a:pt x="815" y="603"/>
                  </a:cubicBezTo>
                  <a:cubicBezTo>
                    <a:pt x="796" y="597"/>
                    <a:pt x="785" y="576"/>
                    <a:pt x="792" y="557"/>
                  </a:cubicBezTo>
                  <a:cubicBezTo>
                    <a:pt x="804" y="520"/>
                    <a:pt x="811" y="481"/>
                    <a:pt x="811" y="441"/>
                  </a:cubicBezTo>
                  <a:cubicBezTo>
                    <a:pt x="811" y="238"/>
                    <a:pt x="645" y="72"/>
                    <a:pt x="441" y="72"/>
                  </a:cubicBezTo>
                  <a:cubicBezTo>
                    <a:pt x="238" y="72"/>
                    <a:pt x="72" y="238"/>
                    <a:pt x="72" y="441"/>
                  </a:cubicBezTo>
                  <a:cubicBezTo>
                    <a:pt x="72" y="481"/>
                    <a:pt x="79" y="520"/>
                    <a:pt x="91" y="557"/>
                  </a:cubicBezTo>
                  <a:cubicBezTo>
                    <a:pt x="98" y="576"/>
                    <a:pt x="87" y="597"/>
                    <a:pt x="68" y="603"/>
                  </a:cubicBezTo>
                  <a:cubicBezTo>
                    <a:pt x="50" y="609"/>
                    <a:pt x="29" y="599"/>
                    <a:pt x="23" y="580"/>
                  </a:cubicBezTo>
                  <a:cubicBezTo>
                    <a:pt x="8" y="535"/>
                    <a:pt x="0" y="489"/>
                    <a:pt x="0" y="441"/>
                  </a:cubicBezTo>
                  <a:cubicBezTo>
                    <a:pt x="0" y="198"/>
                    <a:pt x="198" y="0"/>
                    <a:pt x="441" y="0"/>
                  </a:cubicBezTo>
                  <a:cubicBezTo>
                    <a:pt x="685" y="0"/>
                    <a:pt x="883" y="198"/>
                    <a:pt x="883" y="441"/>
                  </a:cubicBezTo>
                  <a:cubicBezTo>
                    <a:pt x="883" y="489"/>
                    <a:pt x="875" y="535"/>
                    <a:pt x="860" y="580"/>
                  </a:cubicBezTo>
                  <a:cubicBezTo>
                    <a:pt x="855" y="595"/>
                    <a:pt x="841" y="605"/>
                    <a:pt x="826" y="6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4" name="Freeform: Shape 55"/>
            <p:cNvSpPr>
              <a:spLocks/>
            </p:cNvSpPr>
            <p:nvPr/>
          </p:nvSpPr>
          <p:spPr bwMode="auto">
            <a:xfrm>
              <a:off x="5935447" y="1828505"/>
              <a:ext cx="517349" cy="1269713"/>
            </a:xfrm>
            <a:custGeom>
              <a:avLst/>
              <a:gdLst>
                <a:gd name="T0" fmla="*/ 81 w 143"/>
                <a:gd name="T1" fmla="*/ 24 h 351"/>
                <a:gd name="T2" fmla="*/ 62 w 143"/>
                <a:gd name="T3" fmla="*/ 24 h 351"/>
                <a:gd name="T4" fmla="*/ 4 w 143"/>
                <a:gd name="T5" fmla="*/ 307 h 351"/>
                <a:gd name="T6" fmla="*/ 0 w 143"/>
                <a:gd name="T7" fmla="*/ 351 h 351"/>
                <a:gd name="T8" fmla="*/ 143 w 143"/>
                <a:gd name="T9" fmla="*/ 351 h 351"/>
                <a:gd name="T10" fmla="*/ 139 w 143"/>
                <a:gd name="T11" fmla="*/ 307 h 351"/>
                <a:gd name="T12" fmla="*/ 81 w 143"/>
                <a:gd name="T13" fmla="*/ 2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51">
                  <a:moveTo>
                    <a:pt x="81" y="24"/>
                  </a:moveTo>
                  <a:cubicBezTo>
                    <a:pt x="76" y="0"/>
                    <a:pt x="67" y="0"/>
                    <a:pt x="62" y="24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" y="319"/>
                    <a:pt x="0" y="335"/>
                    <a:pt x="0" y="351"/>
                  </a:cubicBezTo>
                  <a:cubicBezTo>
                    <a:pt x="143" y="351"/>
                    <a:pt x="143" y="351"/>
                    <a:pt x="143" y="351"/>
                  </a:cubicBezTo>
                  <a:cubicBezTo>
                    <a:pt x="143" y="335"/>
                    <a:pt x="142" y="319"/>
                    <a:pt x="139" y="307"/>
                  </a:cubicBezTo>
                  <a:lnTo>
                    <a:pt x="81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5" name="Oval 56"/>
            <p:cNvSpPr>
              <a:spLocks/>
            </p:cNvSpPr>
            <p:nvPr/>
          </p:nvSpPr>
          <p:spPr bwMode="auto">
            <a:xfrm>
              <a:off x="5935447" y="2837246"/>
              <a:ext cx="517349" cy="52192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0">
              <a:solidFill>
                <a:schemeClr val="bg1">
                  <a:alpha val="7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6" name="Oval 5"/>
            <p:cNvSpPr/>
            <p:nvPr/>
          </p:nvSpPr>
          <p:spPr>
            <a:xfrm>
              <a:off x="2299994" y="2264082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7" name="Oval 8"/>
            <p:cNvSpPr/>
            <p:nvPr/>
          </p:nvSpPr>
          <p:spPr>
            <a:xfrm>
              <a:off x="2893108" y="3314037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8" name="Oval 11"/>
            <p:cNvSpPr/>
            <p:nvPr/>
          </p:nvSpPr>
          <p:spPr>
            <a:xfrm>
              <a:off x="4060385" y="4275581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29" name="Oval 14"/>
            <p:cNvSpPr/>
            <p:nvPr/>
          </p:nvSpPr>
          <p:spPr>
            <a:xfrm>
              <a:off x="9832597" y="2257500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0" name="Oval 17"/>
            <p:cNvSpPr/>
            <p:nvPr/>
          </p:nvSpPr>
          <p:spPr>
            <a:xfrm>
              <a:off x="9189245" y="3309302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  <p:sp>
          <p:nvSpPr>
            <p:cNvPr id="31" name="Oval 20"/>
            <p:cNvSpPr/>
            <p:nvPr/>
          </p:nvSpPr>
          <p:spPr>
            <a:xfrm>
              <a:off x="8176053" y="4275581"/>
              <a:ext cx="120193" cy="12019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/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1143840" y="266933"/>
            <a:ext cx="2839925" cy="505969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课程呈现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7BC9B012-CC9C-487D-AE21-B5A5B30743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6169892" y="-418093"/>
            <a:ext cx="9140955" cy="7995132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00C48ECD-62B1-4AA6-AD85-A482C765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03076" y="-2642183"/>
            <a:ext cx="9140955" cy="799513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28493" y="808830"/>
            <a:ext cx="9926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          </a:t>
            </a:r>
            <a:r>
              <a:rPr lang="zh-CN" altLang="zh-CN" sz="2000" dirty="0" smtClean="0"/>
              <a:t>每个</a:t>
            </a:r>
            <a:r>
              <a:rPr lang="zh-CN" altLang="zh-CN" sz="2000" dirty="0"/>
              <a:t>周三依然看到各个共同体呈现出来的不一样、独特的研究成果：礼文化、星界探索、动物世界、节气有约、一张纸的旅行、共享地球、低碳行动、垃圾分类</a:t>
            </a:r>
            <a:r>
              <a:rPr lang="zh-CN" altLang="zh-CN" sz="2000" dirty="0" smtClean="0"/>
              <a:t>等等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2063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-0.81064 L 6.25E-7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405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4697" y="658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129251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669203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191578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661939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553462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611060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133435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603796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495319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1" y="2403061"/>
            <a:ext cx="3003745" cy="4268292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86" y="2320460"/>
            <a:ext cx="3390900" cy="242596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86" y="4608617"/>
            <a:ext cx="3532450" cy="206273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16" y="2320460"/>
            <a:ext cx="3124200" cy="4350894"/>
          </a:xfrm>
          <a:prstGeom prst="rect">
            <a:avLst/>
          </a:prstGeom>
        </p:spPr>
      </p:pic>
      <p:sp>
        <p:nvSpPr>
          <p:cNvPr id="38" name="文本框 3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020742" y="147038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5400" b="1" dirty="0">
                <a:latin typeface="方正舒体" panose="02010601030101010101" pitchFamily="2" charset="-122"/>
                <a:ea typeface="方正舒体" panose="02010601030101010101" pitchFamily="2" charset="-122"/>
              </a:rPr>
              <a:t>一张纸的旅行</a:t>
            </a:r>
            <a:endParaRPr lang="en-US" altLang="zh-CN" sz="5400" b="1" spc="500" dirty="0">
              <a:solidFill>
                <a:schemeClr val="bg1">
                  <a:lumMod val="5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7BC9B012-CC9C-487D-AE21-B5A5B30743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6169892" y="-418093"/>
            <a:ext cx="9140955" cy="799513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00C48ECD-62B1-4AA6-AD85-A482C765EA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03076" y="-2642183"/>
            <a:ext cx="9140955" cy="7995132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245759" y="1472315"/>
            <a:ext cx="9615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孩子们与“纸”对话，“听”他们的声音，与“纸”的真实互动。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5658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549157" y="-975631"/>
            <a:ext cx="583096" cy="838080"/>
          </a:xfrm>
          <a:prstGeom prst="rect">
            <a:avLst/>
          </a:prstGeom>
          <a:solidFill>
            <a:srgbClr val="365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132253" y="-975631"/>
            <a:ext cx="583096" cy="838080"/>
          </a:xfrm>
          <a:prstGeom prst="rect">
            <a:avLst/>
          </a:prstGeom>
          <a:solidFill>
            <a:srgbClr val="966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715349" y="-975631"/>
            <a:ext cx="583096" cy="838080"/>
          </a:xfrm>
          <a:prstGeom prst="rect">
            <a:avLst/>
          </a:prstGeom>
          <a:solidFill>
            <a:srgbClr val="D06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2298446" y="-975631"/>
            <a:ext cx="583096" cy="838080"/>
          </a:xfrm>
          <a:prstGeom prst="rect">
            <a:avLst/>
          </a:prstGeom>
          <a:solidFill>
            <a:srgbClr val="F7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2881542" y="-975631"/>
            <a:ext cx="583096" cy="838080"/>
          </a:xfrm>
          <a:prstGeom prst="rect">
            <a:avLst/>
          </a:prstGeom>
          <a:solidFill>
            <a:srgbClr val="F8A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CxnSpPr/>
          <p:nvPr/>
        </p:nvCxnSpPr>
        <p:spPr>
          <a:xfrm>
            <a:off x="3246637" y="1273629"/>
            <a:ext cx="57708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 txBox="1"/>
          <p:nvPr/>
        </p:nvSpPr>
        <p:spPr>
          <a:xfrm>
            <a:off x="4639043" y="528681"/>
            <a:ext cx="3166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5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</a:t>
            </a:r>
            <a:r>
              <a:rPr lang="en-US" altLang="zh-CN" sz="2800" b="1" spc="5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2800" b="1" spc="5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研究</a:t>
            </a:r>
            <a:r>
              <a:rPr lang="en-US" altLang="zh-CN" sz="2800" b="1" spc="5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·</a:t>
            </a:r>
            <a:r>
              <a:rPr lang="zh-CN" altLang="en-US" sz="2800" b="1" spc="5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提升</a:t>
            </a:r>
            <a:endParaRPr lang="en-US" altLang="zh-CN" sz="2800" b="1" spc="5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813581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 flipH="1">
            <a:off x="2686180" y="335956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991678" y="806317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 flipH="1">
            <a:off x="2031169" y="697840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07" y="1830523"/>
            <a:ext cx="2975811" cy="291537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46" y="2764572"/>
            <a:ext cx="2376502" cy="2238273"/>
          </a:xfrm>
          <a:prstGeom prst="ellipse">
            <a:avLst/>
          </a:prstGeom>
          <a:ln w="63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80" y="2764572"/>
            <a:ext cx="2235391" cy="2134630"/>
          </a:xfrm>
          <a:prstGeom prst="ellipse">
            <a:avLst/>
          </a:prstGeom>
          <a:ln w="63500" cap="rnd">
            <a:solidFill>
              <a:srgbClr val="ED7D3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55" y="4185795"/>
            <a:ext cx="1589159" cy="142681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72" y="4028210"/>
            <a:ext cx="1516529" cy="1584398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7BC9B012-CC9C-487D-AE21-B5A5B30743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6169892" y="-418093"/>
            <a:ext cx="9140955" cy="799513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00C48ECD-62B1-4AA6-AD85-A482C765EA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03076" y="-2642183"/>
            <a:ext cx="9140955" cy="79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6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019060" y="3971812"/>
            <a:ext cx="2800279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 TEXT  HERE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椭圆 4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/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FB565A2D-4B70-421A-AA82-176ABA10E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5216104" y="300668"/>
            <a:ext cx="9140955" cy="799513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A35CF588-D099-41CE-96B9-64044F529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29809" y="-2908624"/>
            <a:ext cx="9140955" cy="79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32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1019060" y="3971812"/>
            <a:ext cx="2800279" cy="56315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 TEXT  HERE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椭圆 4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354354" y="755438"/>
            <a:ext cx="157493" cy="157493"/>
          </a:xfrm>
          <a:prstGeom prst="ellipse">
            <a:avLst/>
          </a:prstGeom>
          <a:solidFill>
            <a:srgbClr val="D06F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/>
          <p:nvPr/>
        </p:nvSpPr>
        <p:spPr>
          <a:xfrm>
            <a:off x="9190817" y="277813"/>
            <a:ext cx="321030" cy="321030"/>
          </a:xfrm>
          <a:prstGeom prst="ellipse">
            <a:avLst/>
          </a:prstGeom>
          <a:solidFill>
            <a:srgbClr val="966481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8986546" y="748174"/>
            <a:ext cx="219803" cy="219803"/>
          </a:xfrm>
          <a:prstGeom prst="ellipse">
            <a:avLst/>
          </a:prstGeom>
          <a:solidFill>
            <a:srgbClr val="365B7C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<p:cNvSpPr>
            <a:spLocks noChangeAspect="1"/>
          </p:cNvSpPr>
          <p:nvPr/>
        </p:nvSpPr>
        <p:spPr>
          <a:xfrm>
            <a:off x="10002006" y="639697"/>
            <a:ext cx="164852" cy="164852"/>
          </a:xfrm>
          <a:prstGeom prst="ellipse">
            <a:avLst/>
          </a:prstGeom>
          <a:solidFill>
            <a:srgbClr val="F77983"/>
          </a:solidFill>
          <a:ln>
            <a:noFill/>
          </a:ln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e7d195523061f1c0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 hidden="1"/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</a:t>
            </a:r>
            <a:endParaRPr lang="zh-CN" altLang="en-US" sz="100"/>
          </a:p>
        </p:txBody>
      </p:sp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FB565A2D-4B70-421A-AA82-176ABA10E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0187">
            <a:off x="-5216104" y="300668"/>
            <a:ext cx="9140955" cy="799513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A35CF588-D099-41CE-96B9-64044F529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29809" y="-2908624"/>
            <a:ext cx="9140955" cy="799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8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218</Words>
  <Application>Microsoft Office PowerPoint</Application>
  <PresentationFormat>宽屏</PresentationFormat>
  <Paragraphs>58</Paragraphs>
  <Slides>11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Aharoni</vt:lpstr>
      <vt:lpstr>Open Sans Light</vt:lpstr>
      <vt:lpstr>Roboto</vt:lpstr>
      <vt:lpstr>U.S. 101</vt:lpstr>
      <vt:lpstr>方正舒体</vt:lpstr>
      <vt:lpstr>宋体</vt:lpstr>
      <vt:lpstr>微软雅黑</vt:lpstr>
      <vt:lpstr>Agency FB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周晓峰</dc:creator>
  <cp:lastModifiedBy>周晓峰</cp:lastModifiedBy>
  <cp:revision>5</cp:revision>
  <dcterms:created xsi:type="dcterms:W3CDTF">2021-01-05T11:54:08Z</dcterms:created>
  <dcterms:modified xsi:type="dcterms:W3CDTF">2021-01-05T15:02:21Z</dcterms:modified>
</cp:coreProperties>
</file>