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83" r:id="rId3"/>
    <p:sldId id="392" r:id="rId5"/>
    <p:sldId id="350" r:id="rId6"/>
    <p:sldId id="444" r:id="rId7"/>
    <p:sldId id="446" r:id="rId8"/>
    <p:sldId id="386" r:id="rId9"/>
    <p:sldId id="445" r:id="rId10"/>
    <p:sldId id="443" r:id="rId11"/>
    <p:sldId id="401" r:id="rId12"/>
    <p:sldId id="402" r:id="rId13"/>
    <p:sldId id="447" r:id="rId14"/>
    <p:sldId id="448" r:id="rId15"/>
    <p:sldId id="389" r:id="rId16"/>
    <p:sldId id="323" r:id="rId17"/>
    <p:sldId id="532" r:id="rId18"/>
    <p:sldId id="533" r:id="rId19"/>
    <p:sldId id="530" r:id="rId20"/>
    <p:sldId id="531" r:id="rId21"/>
    <p:sldId id="324" r:id="rId22"/>
    <p:sldId id="482" r:id="rId23"/>
    <p:sldId id="520" r:id="rId24"/>
    <p:sldId id="521" r:id="rId25"/>
    <p:sldId id="394" r:id="rId26"/>
    <p:sldId id="328" r:id="rId27"/>
    <p:sldId id="395" r:id="rId28"/>
    <p:sldId id="374" r:id="rId29"/>
    <p:sldId id="484" r:id="rId30"/>
    <p:sldId id="403" r:id="rId31"/>
    <p:sldId id="486" r:id="rId32"/>
    <p:sldId id="515" r:id="rId33"/>
    <p:sldId id="516" r:id="rId34"/>
    <p:sldId id="517" r:id="rId35"/>
    <p:sldId id="518" r:id="rId36"/>
    <p:sldId id="519" r:id="rId37"/>
    <p:sldId id="396" r:id="rId38"/>
    <p:sldId id="487" r:id="rId39"/>
    <p:sldId id="488" r:id="rId40"/>
    <p:sldId id="489" r:id="rId41"/>
    <p:sldId id="397" r:id="rId42"/>
    <p:sldId id="359" r:id="rId43"/>
    <p:sldId id="325" r:id="rId44"/>
    <p:sldId id="523" r:id="rId45"/>
    <p:sldId id="525" r:id="rId46"/>
    <p:sldId id="522" r:id="rId47"/>
    <p:sldId id="524" r:id="rId48"/>
    <p:sldId id="303" r:id="rId49"/>
    <p:sldId id="330" r:id="rId50"/>
    <p:sldId id="527" r:id="rId51"/>
    <p:sldId id="528"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95C"/>
    <a:srgbClr val="0CAAD8"/>
    <a:srgbClr val="FF6699"/>
    <a:srgbClr val="179A44"/>
    <a:srgbClr val="62C4BC"/>
    <a:srgbClr val="F05A24"/>
    <a:srgbClr val="AE73CB"/>
    <a:srgbClr val="FAAF3B"/>
    <a:srgbClr val="0CAACA"/>
    <a:srgbClr val="C027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95" autoAdjust="0"/>
    <p:restoredTop sz="86443" autoAdjust="0"/>
  </p:normalViewPr>
  <p:slideViewPr>
    <p:cSldViewPr snapToGrid="0">
      <p:cViewPr varScale="1">
        <p:scale>
          <a:sx n="68" d="100"/>
          <a:sy n="68" d="100"/>
        </p:scale>
        <p:origin x="750" y="66"/>
      </p:cViewPr>
      <p:guideLst>
        <p:guide orient="horz" pos="902"/>
        <p:guide pos="4056"/>
        <p:guide pos="149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bleStyles" Target="tableStyles.xml"/><Relationship Id="rId54" Type="http://schemas.openxmlformats.org/officeDocument/2006/relationships/viewProps" Target="viewProps.xml"/><Relationship Id="rId53" Type="http://schemas.openxmlformats.org/officeDocument/2006/relationships/presProps" Target="presProps.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47C8E-FAE5-43D1-82C0-196E816DC30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2AF99-A73B-44C9-96FA-736798B6D18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dirty="0" smtClean="0">
                <a:latin typeface="宋体" panose="02010600030101010101" pitchFamily="2" charset="-122"/>
              </a:rPr>
              <a:t>课题综述</a:t>
            </a:r>
            <a:endParaRPr lang="en-US" altLang="zh-CN" b="0" dirty="0" smtClean="0">
              <a:latin typeface="宋体" panose="02010600030101010101" pitchFamily="2"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研究思路</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过程及数据</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成果及结论</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研究创新</a:t>
            </a:r>
            <a:endParaRPr lang="en-US" altLang="zh-CN" b="0" dirty="0" smtClean="0">
              <a:solidFill>
                <a:srgbClr val="00B0F0"/>
              </a:solidFill>
              <a:latin typeface="微软雅黑" panose="020B0503020204020204" pitchFamily="34" charset="-122"/>
              <a:ea typeface="微软雅黑" panose="020B0503020204020204" pitchFamily="34" charset="-122"/>
            </a:endParaRPr>
          </a:p>
          <a:p>
            <a:r>
              <a:rPr lang="zh-CN" altLang="en-US" b="0" dirty="0" smtClean="0">
                <a:solidFill>
                  <a:srgbClr val="00B0F0"/>
                </a:solidFill>
                <a:latin typeface="微软雅黑" panose="020B0503020204020204" pitchFamily="34" charset="-122"/>
                <a:ea typeface="微软雅黑" panose="020B0503020204020204" pitchFamily="34" charset="-122"/>
              </a:rPr>
              <a:t>应用价值</a:t>
            </a:r>
            <a:endParaRPr lang="en-US" altLang="zh-CN" b="0" dirty="0" smtClean="0">
              <a:solidFill>
                <a:srgbClr val="00B0F0"/>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072AF99-A73B-44C9-96FA-736798B6D18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在原来基础</a:t>
            </a:r>
            <a:r>
              <a:rPr lang="en-US" altLang="zh-CN"/>
              <a:t>3D</a:t>
            </a:r>
            <a:r>
              <a:rPr lang="zh-CN" altLang="en-US"/>
              <a:t>打印设计的基础上，</a:t>
            </a:r>
            <a:r>
              <a:rPr lang="en-US" altLang="zh-CN"/>
              <a:t>2015</a:t>
            </a:r>
            <a:r>
              <a:rPr lang="zh-CN" altLang="en-US"/>
              <a:t>年底我们开始着手研究</a:t>
            </a:r>
            <a:r>
              <a:rPr lang="en-US" altLang="zh-CN"/>
              <a:t>3D</a:t>
            </a:r>
            <a:r>
              <a:rPr lang="zh-CN" altLang="en-US"/>
              <a:t>打印与</a:t>
            </a:r>
            <a:r>
              <a:rPr lang="en-US" altLang="zh-CN"/>
              <a:t>Arduino</a:t>
            </a:r>
            <a:r>
              <a:rPr lang="zh-CN" altLang="en-US"/>
              <a:t>创意电子结合的综合课程项目。</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TextEdit="1"/>
          </p:cNvSpPr>
          <p:nvPr>
            <p:ph type="sldImg"/>
          </p:nvPr>
        </p:nvSpPr>
        <p:spPr>
          <a:ln>
            <a:solidFill>
              <a:srgbClr val="000000"/>
            </a:solidFill>
            <a:miter/>
          </a:ln>
        </p:spPr>
      </p:sp>
      <p:sp>
        <p:nvSpPr>
          <p:cNvPr id="36866" name="文本占位符 2"/>
          <p:cNvSpPr>
            <a:spLocks noGrp="1"/>
          </p:cNvSpPr>
          <p:nvPr>
            <p:ph type="body"/>
          </p:nvPr>
        </p:nvSpPr>
        <p:spPr>
          <a:noFill/>
          <a:ln>
            <a:noFill/>
          </a:ln>
        </p:spPr>
        <p:txBody>
          <a:bodyPr wrap="square" lIns="91440" tIns="45720" rIns="91440" bIns="45720" anchor="t"/>
          <a:lstStyle/>
          <a:p>
            <a:pPr lvl="0"/>
            <a:r>
              <a:rPr lang="zh-CN" altLang="en-US" dirty="0">
                <a:sym typeface="+mn-ea"/>
              </a:rPr>
              <a:t>这是一个</a:t>
            </a:r>
            <a:r>
              <a:rPr lang="en-US" altLang="zh-CN" dirty="0">
                <a:sym typeface="+mn-ea"/>
              </a:rPr>
              <a:t>mp3</a:t>
            </a:r>
            <a:r>
              <a:rPr lang="zh-CN" altLang="en-US" dirty="0">
                <a:sym typeface="+mn-ea"/>
              </a:rPr>
              <a:t>的制造过程，从产品设计到</a:t>
            </a:r>
            <a:r>
              <a:rPr lang="en-US" altLang="zh-CN" dirty="0">
                <a:sym typeface="+mn-ea"/>
              </a:rPr>
              <a:t>3D</a:t>
            </a:r>
            <a:r>
              <a:rPr lang="zh-CN" altLang="en-US" dirty="0">
                <a:sym typeface="+mn-ea"/>
              </a:rPr>
              <a:t>绘图，焊接并完成</a:t>
            </a:r>
            <a:r>
              <a:rPr lang="en-US" altLang="zh-CN" dirty="0">
                <a:sym typeface="+mn-ea"/>
              </a:rPr>
              <a:t>3D</a:t>
            </a:r>
            <a:r>
              <a:rPr lang="zh-CN" altLang="en-US" dirty="0">
                <a:sym typeface="+mn-ea"/>
              </a:rPr>
              <a:t>打印拼装，以及测试报告等活动，充分调动了一个孩子学习的积极性和主动性，提升了他们对科技的兴趣。上学期寒假，我们的这个课程被市科协和教育局关注，并纳入了全市</a:t>
            </a:r>
            <a:r>
              <a:rPr lang="en-US" altLang="zh-CN" dirty="0">
                <a:sym typeface="+mn-ea"/>
              </a:rPr>
              <a:t>“</a:t>
            </a:r>
            <a:r>
              <a:rPr lang="zh-CN" altLang="en-US" dirty="0">
                <a:sym typeface="+mn-ea"/>
              </a:rPr>
              <a:t>我们爱科学</a:t>
            </a:r>
            <a:r>
              <a:rPr lang="en-US" altLang="zh-CN" dirty="0">
                <a:sym typeface="+mn-ea"/>
              </a:rPr>
              <a:t>”</a:t>
            </a:r>
            <a:r>
              <a:rPr lang="zh-CN" altLang="en-US" dirty="0">
                <a:sym typeface="+mn-ea"/>
              </a:rPr>
              <a:t>公益培训项目。</a:t>
            </a:r>
            <a:endParaRPr lang="zh-CN" altLang="en-US" dirty="0">
              <a:sym typeface="+mn-ea"/>
            </a:endParaRPr>
          </a:p>
        </p:txBody>
      </p:sp>
      <p:sp>
        <p:nvSpPr>
          <p:cNvPr id="4" name="页眉占位符 3"/>
          <p:cNvSpPr txBox="1">
            <a:spLocks noGrp="1"/>
          </p:cNvSpPr>
          <p:nvPr>
            <p:ph type="hdr" sz="quarter"/>
          </p:nvPr>
        </p:nvSpPr>
        <p:spPr>
          <a:noFill/>
        </p:spPr>
        <p:txBody>
          <a:bodyPr lIns="91440" tIns="45720" rIns="91440" bIns="45720" rtlCol="0"/>
          <a:lstStyle/>
          <a:p>
            <a:pPr marL="0" marR="0" lvl="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dirty="0">
                <a:ln>
                  <a:noFill/>
                </a:ln>
                <a:solidFill>
                  <a:schemeClr val="tx1"/>
                </a:solidFill>
                <a:effectLst/>
                <a:uLnTx/>
                <a:uFillTx/>
                <a:latin typeface="+mn-lt"/>
                <a:ea typeface="+mn-ea"/>
                <a:cs typeface="+mn-cs"/>
                <a:sym typeface="+mn-ea"/>
              </a:rPr>
              <a:t>My First Template</a:t>
            </a:r>
            <a:endParaRPr kumimoji="0" lang="en-US" sz="1200" b="0" i="0" u="none" strike="noStrike" kern="1200" cap="none" spc="0" normalizeH="0" baseline="0" noProof="0" dirty="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幻灯片图像占位符 1"/>
          <p:cNvSpPr>
            <a:spLocks noGrp="1" noRot="1" noChangeAspect="1" noTextEdit="1"/>
          </p:cNvSpPr>
          <p:nvPr>
            <p:ph type="sldImg"/>
          </p:nvPr>
        </p:nvSpPr>
        <p:spPr>
          <a:ln>
            <a:solidFill>
              <a:srgbClr val="000000"/>
            </a:solidFill>
            <a:miter/>
          </a:ln>
        </p:spPr>
      </p:sp>
      <p:sp>
        <p:nvSpPr>
          <p:cNvPr id="144387" name="备注占位符 2"/>
          <p:cNvSpPr>
            <a:spLocks noGrp="1"/>
          </p:cNvSpPr>
          <p:nvPr>
            <p:ph type="body" idx="1"/>
          </p:nvPr>
        </p:nvSpPr>
        <p:spPr>
          <a:noFill/>
          <a:ln>
            <a:noFill/>
          </a:ln>
        </p:spPr>
        <p:txBody>
          <a:bodyPr wrap="square" lIns="91440" tIns="45720" rIns="91440" bIns="45720" anchor="t"/>
          <a:lstStyle/>
          <a:p>
            <a:pPr lvl="0"/>
            <a:r>
              <a:rPr lang="en-US" altLang="zh-CN" dirty="0"/>
              <a:t> </a:t>
            </a:r>
            <a:r>
              <a:rPr lang="zh-CN" altLang="zh-CN" dirty="0"/>
              <a:t>在基础教育阶段中，</a:t>
            </a:r>
            <a:r>
              <a:rPr lang="en-US" altLang="zh-CN" dirty="0"/>
              <a:t>3D</a:t>
            </a:r>
            <a:r>
              <a:rPr lang="zh-CN" altLang="zh-CN" dirty="0"/>
              <a:t>打印课程的核心是利用</a:t>
            </a:r>
            <a:r>
              <a:rPr lang="en-US" altLang="zh-CN" dirty="0"/>
              <a:t>3D</a:t>
            </a:r>
            <a:r>
              <a:rPr lang="zh-CN" altLang="zh-CN" dirty="0"/>
              <a:t>打印技术将学生头脑中的创意、创新思想更加规范、科学、严谨地表现出来。其中，</a:t>
            </a:r>
            <a:r>
              <a:rPr lang="en-US" altLang="zh-CN" dirty="0"/>
              <a:t>3D</a:t>
            </a:r>
            <a:r>
              <a:rPr lang="zh-CN" altLang="zh-CN" dirty="0"/>
              <a:t>打印机使用技巧的学习固然重要，但利用计算机辅助设计手段对作品进行尝试设计的能力才是“</a:t>
            </a:r>
            <a:r>
              <a:rPr lang="en-US" altLang="zh-CN" dirty="0"/>
              <a:t>3D</a:t>
            </a:r>
            <a:r>
              <a:rPr lang="zh-CN" altLang="zh-CN" dirty="0"/>
              <a:t>打印课程”的核心。</a:t>
            </a:r>
            <a:endParaRPr lang="zh-CN" altLang="zh-CN" dirty="0"/>
          </a:p>
          <a:p>
            <a:pPr lvl="0"/>
            <a:r>
              <a:rPr lang="zh-CN" altLang="zh-CN" dirty="0"/>
              <a:t>除此以外，学生在设计过程中对不同种类材料实现产品设计特性的认知，以及设计结束后从结构力学、材料力学的角度对设计作品进行不同角度试验并加以改进的过程，也是</a:t>
            </a:r>
            <a:r>
              <a:rPr lang="en-US" altLang="zh-CN" dirty="0"/>
              <a:t>3D</a:t>
            </a:r>
            <a:r>
              <a:rPr lang="zh-CN" altLang="zh-CN" dirty="0"/>
              <a:t>打印课程在基础教育阶段中开设的核心所在</a:t>
            </a:r>
            <a:endParaRPr lang="zh-CN" altLang="zh-CN" dirty="0"/>
          </a:p>
          <a:p>
            <a:pPr lvl="0"/>
            <a:endParaRPr lang="zh-CN" altLang="en-US" dirty="0"/>
          </a:p>
        </p:txBody>
      </p:sp>
      <p:sp>
        <p:nvSpPr>
          <p:cNvPr id="4" name="灯片编号占位符 3"/>
          <p:cNvSpPr txBox="1">
            <a:spLocks noGrp="1"/>
          </p:cNvSpPr>
          <p:nvPr>
            <p:ph type="sldNum" sz="quarter"/>
          </p:nvPr>
        </p:nvSpPr>
        <p:spPr>
          <a:noFill/>
        </p:spPr>
        <p:txBody>
          <a:bodyPr lIns="91440" tIns="45720" rIns="91440" bIns="45720" rtlCol="0" anchor="b"/>
          <a:lstStyle/>
          <a:p>
            <a:pPr marL="0" marR="0" lvl="0" indent="0" algn="r" defTabSz="914400" rtl="0" eaLnBrk="1" fontAlgn="auto" latinLnBrk="0" hangingPunct="1">
              <a:lnSpc>
                <a:spcPct val="100000"/>
              </a:lnSpc>
              <a:spcBef>
                <a:spcPts val="0"/>
              </a:spcBef>
              <a:spcAft>
                <a:spcPts val="0"/>
              </a:spcAft>
              <a:buClrTx/>
              <a:buSzTx/>
              <a:buFontTx/>
              <a:buNone/>
              <a:defRPr/>
            </a:pPr>
            <a:fld id="{13638DBB-80CE-4043-9A6F-00F9FAACCB6C}" type="slidenum">
              <a:rPr kumimoji="0" lang="zh-CN" altLang="en-US" sz="1200" b="0" i="0" u="none" strike="noStrike" kern="1200" cap="none" spc="0" normalizeH="0" baseline="0" noProof="0"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6_标题幻灯片">
    <p:spTree>
      <p:nvGrpSpPr>
        <p:cNvPr id="1" name=""/>
        <p:cNvGrpSpPr/>
        <p:nvPr/>
      </p:nvGrpSpPr>
      <p:grpSpPr>
        <a:xfrm>
          <a:off x="0" y="0"/>
          <a:ext cx="0" cy="0"/>
          <a:chOff x="0" y="0"/>
          <a:chExt cx="0" cy="0"/>
        </a:xfrm>
      </p:grpSpPr>
      <p:sp>
        <p:nvSpPr>
          <p:cNvPr id="3" name="矩形 2"/>
          <p:cNvSpPr/>
          <p:nvPr userDrawn="1"/>
        </p:nvSpPr>
        <p:spPr>
          <a:xfrm>
            <a:off x="0" y="-37720"/>
            <a:ext cx="12192000" cy="6895719"/>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矩形 5"/>
          <p:cNvSpPr/>
          <p:nvPr userDrawn="1"/>
        </p:nvSpPr>
        <p:spPr>
          <a:xfrm>
            <a:off x="0" y="0"/>
            <a:ext cx="158537" cy="173126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0" y="1731264"/>
            <a:ext cx="158537" cy="1697736"/>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0" y="3429000"/>
            <a:ext cx="158537" cy="1731264"/>
          </a:xfrm>
          <a:prstGeom prst="rect">
            <a:avLst/>
          </a:prstGeom>
          <a:solidFill>
            <a:srgbClr val="0091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0" y="5160264"/>
            <a:ext cx="158537" cy="1697736"/>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userDrawn="1"/>
        </p:nvSpPr>
        <p:spPr>
          <a:xfrm>
            <a:off x="12033463" y="0"/>
            <a:ext cx="158537" cy="1731264"/>
          </a:xfrm>
          <a:prstGeom prst="rect">
            <a:avLst/>
          </a:prstGeom>
          <a:solidFill>
            <a:srgbClr val="67A1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userDrawn="1"/>
        </p:nvSpPr>
        <p:spPr>
          <a:xfrm>
            <a:off x="12033463" y="1731264"/>
            <a:ext cx="158537" cy="1697736"/>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userDrawn="1"/>
        </p:nvSpPr>
        <p:spPr>
          <a:xfrm>
            <a:off x="12033463" y="3429000"/>
            <a:ext cx="158537" cy="173126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2033463" y="5160264"/>
            <a:ext cx="158537" cy="1697736"/>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userDrawn="1"/>
        </p:nvSpPr>
        <p:spPr>
          <a:xfrm>
            <a:off x="158537" y="0"/>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userDrawn="1"/>
        </p:nvSpPr>
        <p:spPr>
          <a:xfrm>
            <a:off x="2487168" y="0"/>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userDrawn="1"/>
        </p:nvSpPr>
        <p:spPr>
          <a:xfrm>
            <a:off x="4815799" y="0"/>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userDrawn="1"/>
        </p:nvSpPr>
        <p:spPr>
          <a:xfrm>
            <a:off x="7229774" y="0"/>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userDrawn="1"/>
        </p:nvSpPr>
        <p:spPr>
          <a:xfrm>
            <a:off x="9546337" y="0"/>
            <a:ext cx="2487004"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userDrawn="1"/>
        </p:nvSpPr>
        <p:spPr>
          <a:xfrm>
            <a:off x="146223" y="6711696"/>
            <a:ext cx="2328509" cy="14630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2474854" y="6711696"/>
            <a:ext cx="2426288" cy="14630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4803485" y="6711696"/>
            <a:ext cx="2413853" cy="146304"/>
          </a:xfrm>
          <a:prstGeom prst="rect">
            <a:avLst/>
          </a:prstGeom>
          <a:solidFill>
            <a:srgbClr val="8BC5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userDrawn="1"/>
        </p:nvSpPr>
        <p:spPr>
          <a:xfrm>
            <a:off x="7217460" y="6711696"/>
            <a:ext cx="2316441" cy="146304"/>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userDrawn="1"/>
        </p:nvSpPr>
        <p:spPr>
          <a:xfrm>
            <a:off x="9534023" y="6711696"/>
            <a:ext cx="2499318" cy="14630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356350"/>
            <a:ext cx="2844800" cy="365125"/>
          </a:xfrm>
        </p:spPr>
        <p:txBody>
          <a:bodyPr/>
          <a:lstStyle/>
          <a:p>
            <a:fld id="{3C666CD5-6695-46E9-BE7B-29BF18C612E2}" type="datetimeFigureOut">
              <a:rPr lang="zh-CN" altLang="en-US" smtClean="0"/>
            </a:fld>
            <a:endParaRPr lang="zh-CN" altLang="en-US"/>
          </a:p>
        </p:txBody>
      </p:sp>
      <p:sp>
        <p:nvSpPr>
          <p:cNvPr id="4" name="页脚占位符 3"/>
          <p:cNvSpPr>
            <a:spLocks noGrp="1"/>
          </p:cNvSpPr>
          <p:nvPr>
            <p:ph type="ftr" sz="quarter" idx="11"/>
          </p:nvPr>
        </p:nvSpPr>
        <p:spPr>
          <a:xfrm>
            <a:off x="4165600" y="6356350"/>
            <a:ext cx="3860800" cy="365125"/>
          </a:xfrm>
        </p:spPr>
        <p:txBody>
          <a:bodyPr/>
          <a:lstStyle/>
          <a:p>
            <a:endParaRPr lang="zh-CN" altLang="en-US"/>
          </a:p>
        </p:txBody>
      </p:sp>
      <p:sp>
        <p:nvSpPr>
          <p:cNvPr id="5" name="灯片编号占位符 4"/>
          <p:cNvSpPr>
            <a:spLocks noGrp="1"/>
          </p:cNvSpPr>
          <p:nvPr>
            <p:ph type="sldNum" sz="quarter" idx="12"/>
          </p:nvPr>
        </p:nvSpPr>
        <p:spPr>
          <a:xfrm>
            <a:off x="8737600" y="6356350"/>
            <a:ext cx="2844800" cy="365125"/>
          </a:xfrm>
        </p:spPr>
        <p:txBody>
          <a:bodyPr/>
          <a:lstStyle/>
          <a:p>
            <a:fld id="{D56495A7-8F3D-45CD-88FB-886957307E8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C40D9B-40DE-40F2-B1F7-10F71B5D2BB1}"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F500A-20A7-471A-86E3-34823246EEC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1.png"/><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3.png"/><Relationship Id="rId2" Type="http://schemas.microsoft.com/office/2007/relationships/media" Target="file:///F:\20171220\Picoboard.mp4" TargetMode="External"/><Relationship Id="rId1" Type="http://schemas.openxmlformats.org/officeDocument/2006/relationships/video" Target="file:///F:\20171220\Picoboard.mp4"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5.xml"/><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30.jpeg"/><Relationship Id="rId7" Type="http://schemas.openxmlformats.org/officeDocument/2006/relationships/image" Target="../media/image29.jpeg"/><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1" Type="http://schemas.openxmlformats.org/officeDocument/2006/relationships/notesSlide" Target="../notesSlides/notesSlide5.xml"/><Relationship Id="rId10" Type="http://schemas.openxmlformats.org/officeDocument/2006/relationships/slideLayout" Target="../slideLayouts/slideLayout6.xml"/><Relationship Id="rId1" Type="http://schemas.openxmlformats.org/officeDocument/2006/relationships/image" Target="../media/image23.jpeg"/></Relationships>
</file>

<file path=ppt/slides/_rels/slide32.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image" Target="../media/image38.jpeg"/><Relationship Id="rId7" Type="http://schemas.openxmlformats.org/officeDocument/2006/relationships/image" Target="../media/image37.jpeg"/><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1" Type="http://schemas.openxmlformats.org/officeDocument/2006/relationships/notesSlide" Target="../notesSlides/notesSlide6.xml"/><Relationship Id="rId10" Type="http://schemas.openxmlformats.org/officeDocument/2006/relationships/slideLayout" Target="../slideLayouts/slideLayout6.xml"/><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6.xml"/><Relationship Id="rId3" Type="http://schemas.openxmlformats.org/officeDocument/2006/relationships/tags" Target="../tags/tag1.xml"/><Relationship Id="rId2" Type="http://schemas.openxmlformats.org/officeDocument/2006/relationships/image" Target="../media/image16.png"/><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2.xml"/><Relationship Id="rId2" Type="http://schemas.openxmlformats.org/officeDocument/2006/relationships/image" Target="../media/image40.png"/><Relationship Id="rId1"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hyperlink" Target="&#12298;&#26377;&#36259;&#30340;&#31036;&#29289;&#12299;&#25945;&#23398;&#35774;&#35745;.docx" TargetMode="External"/><Relationship Id="rId2" Type="http://schemas.openxmlformats.org/officeDocument/2006/relationships/hyperlink" Target="&#26234;&#33021;&#27975;&#33457;&#31995;&#32479;&#25945;&#23398;&#35774;&#35745;.doc" TargetMode="External"/><Relationship Id="rId1" Type="http://schemas.openxmlformats.org/officeDocument/2006/relationships/hyperlink" Target="&#24120;&#24030;&#24066;&#34425;&#26223;&#23567;&#23398;&#26234;&#36896;&#25945;&#23460;.docx"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1.png"/><Relationship Id="rId2" Type="http://schemas.microsoft.com/office/2007/relationships/media" Target="file:///F:\20171220\&#24352;&#28085;&#24428;\&#24352;&#28085;&#24428;.mp4" TargetMode="External"/><Relationship Id="rId1" Type="http://schemas.openxmlformats.org/officeDocument/2006/relationships/video" Target="file:///F:\20171220\&#24352;&#28085;&#24428;\&#24352;&#28085;&#24428;.mp4" TargetMode="External"/></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2.png"/><Relationship Id="rId2" Type="http://schemas.microsoft.com/office/2007/relationships/media" Target="file:///F:\20171220\&#24464;&#26244;&#36726;\&#24464;&#26244;&#36726;.mp4" TargetMode="External"/><Relationship Id="rId1" Type="http://schemas.openxmlformats.org/officeDocument/2006/relationships/video" Target="file:///F:\20171220\&#24464;&#26244;&#36726;\&#24464;&#26244;&#36726;.mp4" TargetMode="Externa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3.png"/><Relationship Id="rId2" Type="http://schemas.microsoft.com/office/2007/relationships/media" Target="file:///F:\20171220\&#26446;&#20445;&#20852;\&#26446;&#20445;&#20852;.mp4" TargetMode="External"/><Relationship Id="rId1" Type="http://schemas.openxmlformats.org/officeDocument/2006/relationships/video" Target="file:///F:\20171220\&#26446;&#20445;&#20852;\&#26446;&#20445;&#20852;.mp4"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5.jpeg"/><Relationship Id="rId1" Type="http://schemas.openxmlformats.org/officeDocument/2006/relationships/image" Target="../media/image4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14516" y="6090233"/>
            <a:ext cx="3203575" cy="553085"/>
          </a:xfrm>
          <a:prstGeom prst="rect">
            <a:avLst/>
          </a:prstGeom>
        </p:spPr>
        <p:txBody>
          <a:bodyPr wrap="none">
            <a:spAutoFit/>
          </a:bodyPr>
          <a:lstStyle/>
          <a:p>
            <a:pPr>
              <a:lnSpc>
                <a:spcPct val="150000"/>
              </a:lnSpc>
              <a:tabLst>
                <a:tab pos="143510" algn="l"/>
                <a:tab pos="1079500" algn="l"/>
              </a:tabLst>
            </a:pPr>
            <a:r>
              <a:rPr lang="zh-CN" altLang="en-US" sz="2000" b="1" dirty="0">
                <a:solidFill>
                  <a:schemeClr val="bg1"/>
                </a:solidFill>
                <a:latin typeface="微软雅黑" panose="020B0503020204020204" pitchFamily="34" charset="-122"/>
                <a:ea typeface="微软雅黑" panose="020B0503020204020204" pitchFamily="34" charset="-122"/>
              </a:rPr>
              <a:t>武进清英外国语学校   解元</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881380" y="3549650"/>
            <a:ext cx="10864850" cy="1938020"/>
          </a:xfrm>
          <a:prstGeom prst="rect">
            <a:avLst/>
          </a:prstGeom>
          <a:noFill/>
        </p:spPr>
        <p:txBody>
          <a:bodyPr wrap="square">
            <a:spAutoFit/>
          </a:bodyPr>
          <a:lstStyle/>
          <a:p>
            <a:r>
              <a:rPr lang="zh-CN" altLang="en-US" sz="4000" b="1" dirty="0" smtClean="0">
                <a:solidFill>
                  <a:schemeClr val="bg1"/>
                </a:solidFill>
                <a:latin typeface="微软雅黑" panose="020B0503020204020204" pitchFamily="34" charset="-122"/>
                <a:ea typeface="微软雅黑" panose="020B0503020204020204" pitchFamily="34" charset="-122"/>
              </a:rPr>
              <a:t>从</a:t>
            </a:r>
            <a:r>
              <a:rPr lang="en-US" altLang="zh-CN" sz="4000" b="1" dirty="0" smtClean="0">
                <a:solidFill>
                  <a:schemeClr val="bg1"/>
                </a:solidFill>
                <a:latin typeface="微软雅黑" panose="020B0503020204020204" pitchFamily="34" charset="-122"/>
                <a:ea typeface="微软雅黑" panose="020B0503020204020204" pitchFamily="34" charset="-122"/>
              </a:rPr>
              <a:t>Scratch</a:t>
            </a:r>
            <a:r>
              <a:rPr lang="zh-CN" altLang="en-US" sz="4000" b="1" dirty="0" smtClean="0">
                <a:solidFill>
                  <a:schemeClr val="bg1"/>
                </a:solidFill>
                <a:latin typeface="微软雅黑" panose="020B0503020204020204" pitchFamily="34" charset="-122"/>
                <a:ea typeface="微软雅黑" panose="020B0503020204020204" pitchFamily="34" charset="-122"/>
              </a:rPr>
              <a:t>创意编程到</a:t>
            </a:r>
            <a:endParaRPr lang="zh-CN" altLang="en-US" sz="4000" b="1" dirty="0" smtClean="0">
              <a:solidFill>
                <a:schemeClr val="bg1"/>
              </a:solidFill>
              <a:latin typeface="微软雅黑" panose="020B0503020204020204" pitchFamily="34" charset="-122"/>
              <a:ea typeface="微软雅黑" panose="020B0503020204020204" pitchFamily="34" charset="-122"/>
            </a:endParaRPr>
          </a:p>
          <a:p>
            <a:r>
              <a:rPr lang="zh-CN" altLang="en-US" sz="4000" b="1" dirty="0" smtClean="0">
                <a:solidFill>
                  <a:schemeClr val="bg1"/>
                </a:solidFill>
                <a:latin typeface="微软雅黑" panose="020B0503020204020204" pitchFamily="34" charset="-122"/>
                <a:ea typeface="微软雅黑" panose="020B0503020204020204" pitchFamily="34" charset="-122"/>
              </a:rPr>
              <a:t>                基于</a:t>
            </a:r>
            <a:r>
              <a:rPr lang="en-US" altLang="zh-CN" sz="4000" b="1" dirty="0" smtClean="0">
                <a:solidFill>
                  <a:schemeClr val="bg1"/>
                </a:solidFill>
                <a:latin typeface="微软雅黑" panose="020B0503020204020204" pitchFamily="34" charset="-122"/>
                <a:ea typeface="微软雅黑" panose="020B0503020204020204" pitchFamily="34" charset="-122"/>
              </a:rPr>
              <a:t>STEAM</a:t>
            </a:r>
            <a:r>
              <a:rPr lang="zh-CN" altLang="en-US" sz="4000" b="1" dirty="0" smtClean="0">
                <a:solidFill>
                  <a:schemeClr val="bg1"/>
                </a:solidFill>
                <a:latin typeface="微软雅黑" panose="020B0503020204020204" pitchFamily="34" charset="-122"/>
                <a:ea typeface="微软雅黑" panose="020B0503020204020204" pitchFamily="34" charset="-122"/>
              </a:rPr>
              <a:t>理念的</a:t>
            </a:r>
            <a:r>
              <a:rPr lang="en-US" altLang="zh-CN" sz="4000" b="1" dirty="0" smtClean="0">
                <a:solidFill>
                  <a:schemeClr val="bg1"/>
                </a:solidFill>
                <a:latin typeface="微软雅黑" panose="020B0503020204020204" pitchFamily="34" charset="-122"/>
                <a:ea typeface="微软雅黑" panose="020B0503020204020204" pitchFamily="34" charset="-122"/>
              </a:rPr>
              <a:t>“</a:t>
            </a:r>
            <a:r>
              <a:rPr lang="zh-CN" altLang="en-US" sz="4000" b="1" dirty="0" smtClean="0">
                <a:solidFill>
                  <a:schemeClr val="bg1"/>
                </a:solidFill>
                <a:latin typeface="微软雅黑" panose="020B0503020204020204" pitchFamily="34" charset="-122"/>
                <a:ea typeface="微软雅黑" panose="020B0503020204020204" pitchFamily="34" charset="-122"/>
              </a:rPr>
              <a:t>创课</a:t>
            </a:r>
            <a:r>
              <a:rPr lang="en-US" altLang="zh-CN" sz="4000" b="1" dirty="0" smtClean="0">
                <a:solidFill>
                  <a:schemeClr val="bg1"/>
                </a:solidFill>
                <a:latin typeface="微软雅黑" panose="020B0503020204020204" pitchFamily="34" charset="-122"/>
                <a:ea typeface="微软雅黑" panose="020B0503020204020204" pitchFamily="34" charset="-122"/>
              </a:rPr>
              <a:t>”</a:t>
            </a:r>
            <a:endParaRPr lang="en-US" altLang="zh-CN" sz="4000" b="1" dirty="0" smtClean="0">
              <a:solidFill>
                <a:schemeClr val="bg1"/>
              </a:solidFill>
              <a:latin typeface="微软雅黑" panose="020B0503020204020204" pitchFamily="34" charset="-122"/>
              <a:ea typeface="微软雅黑" panose="020B0503020204020204" pitchFamily="34" charset="-122"/>
            </a:endParaRPr>
          </a:p>
          <a:p>
            <a:r>
              <a:rPr lang="zh-CN" altLang="en-US" sz="4000" b="1" dirty="0" smtClean="0">
                <a:solidFill>
                  <a:schemeClr val="bg1"/>
                </a:solidFill>
                <a:latin typeface="微软雅黑" panose="020B0503020204020204" pitchFamily="34" charset="-122"/>
                <a:ea typeface="微软雅黑" panose="020B0503020204020204" pitchFamily="34" charset="-122"/>
              </a:rPr>
              <a:t>                                     项目式课程的设计研究</a:t>
            </a:r>
            <a:endParaRPr lang="zh-CN" altLang="en-US" sz="4000" b="1"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136138" y="1371962"/>
            <a:ext cx="101600" cy="103188"/>
          </a:xfrm>
          <a:prstGeom prst="ellipse">
            <a:avLst/>
          </a:prstGeom>
          <a:solidFill>
            <a:srgbClr val="F05A2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19" name="椭圆 18"/>
          <p:cNvSpPr/>
          <p:nvPr/>
        </p:nvSpPr>
        <p:spPr>
          <a:xfrm>
            <a:off x="5136138" y="2635930"/>
            <a:ext cx="101600" cy="101600"/>
          </a:xfrm>
          <a:prstGeom prst="ellipse">
            <a:avLst/>
          </a:prstGeom>
          <a:solidFill>
            <a:srgbClr val="00914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0" name="椭圆 19"/>
          <p:cNvSpPr/>
          <p:nvPr/>
        </p:nvSpPr>
        <p:spPr>
          <a:xfrm>
            <a:off x="5136138" y="3796710"/>
            <a:ext cx="101600" cy="101600"/>
          </a:xfrm>
          <a:prstGeom prst="ellipse">
            <a:avLst/>
          </a:prstGeom>
          <a:solidFill>
            <a:srgbClr val="C0272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sp>
        <p:nvSpPr>
          <p:cNvPr id="21" name="椭圆 20"/>
          <p:cNvSpPr/>
          <p:nvPr/>
        </p:nvSpPr>
        <p:spPr>
          <a:xfrm>
            <a:off x="5136138" y="5007655"/>
            <a:ext cx="101600" cy="101600"/>
          </a:xfrm>
          <a:prstGeom prst="ellipse">
            <a:avLst/>
          </a:prstGeom>
          <a:solidFill>
            <a:srgbClr val="F692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3200" dirty="0"/>
          </a:p>
        </p:txBody>
      </p:sp>
      <p:grpSp>
        <p:nvGrpSpPr>
          <p:cNvPr id="3" name="组合 2"/>
          <p:cNvGrpSpPr/>
          <p:nvPr/>
        </p:nvGrpSpPr>
        <p:grpSpPr>
          <a:xfrm>
            <a:off x="1304925" y="1475740"/>
            <a:ext cx="3766185" cy="3633470"/>
            <a:chOff x="9351" y="2964"/>
            <a:chExt cx="5931" cy="5722"/>
          </a:xfrm>
        </p:grpSpPr>
        <p:sp>
          <p:nvSpPr>
            <p:cNvPr id="2" name="椭圆 1"/>
            <p:cNvSpPr/>
            <p:nvPr/>
          </p:nvSpPr>
          <p:spPr>
            <a:xfrm>
              <a:off x="9558" y="4496"/>
              <a:ext cx="2760" cy="2760"/>
            </a:xfrm>
            <a:prstGeom prst="ellipse">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p>
          </p:txBody>
        </p:sp>
        <p:grpSp>
          <p:nvGrpSpPr>
            <p:cNvPr id="11" name="组合 69"/>
            <p:cNvGrpSpPr/>
            <p:nvPr/>
          </p:nvGrpSpPr>
          <p:grpSpPr bwMode="auto">
            <a:xfrm>
              <a:off x="12488" y="2964"/>
              <a:ext cx="2795" cy="5723"/>
              <a:chOff x="6858855" y="2703012"/>
              <a:chExt cx="1774157" cy="3175764"/>
            </a:xfrm>
          </p:grpSpPr>
          <p:cxnSp>
            <p:nvCxnSpPr>
              <p:cNvPr id="12" name="直接连接符 11"/>
              <p:cNvCxnSpPr/>
              <p:nvPr/>
            </p:nvCxnSpPr>
            <p:spPr>
              <a:xfrm>
                <a:off x="7538047" y="2703012"/>
                <a:ext cx="0" cy="3175764"/>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858855" y="4265484"/>
                <a:ext cx="679192"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38047" y="2703012"/>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538047" y="3761600"/>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538047" y="4820188"/>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7538047" y="5878776"/>
                <a:ext cx="1094965"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 name="椭圆 21"/>
            <p:cNvSpPr/>
            <p:nvPr/>
          </p:nvSpPr>
          <p:spPr>
            <a:xfrm>
              <a:off x="9351" y="4256"/>
              <a:ext cx="3137" cy="3137"/>
            </a:xfrm>
            <a:prstGeom prst="ellipse">
              <a:avLst/>
            </a:prstGeom>
            <a:noFill/>
            <a:ln>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9600" dirty="0"/>
            </a:p>
          </p:txBody>
        </p:sp>
        <p:sp>
          <p:nvSpPr>
            <p:cNvPr id="24" name="KSO_Shape"/>
            <p:cNvSpPr/>
            <p:nvPr/>
          </p:nvSpPr>
          <p:spPr bwMode="auto">
            <a:xfrm>
              <a:off x="9768" y="4881"/>
              <a:ext cx="2186" cy="1796"/>
            </a:xfrm>
            <a:custGeom>
              <a:avLst/>
              <a:gdLst/>
              <a:ahLst/>
              <a:cxnLst/>
              <a:rect l="0" t="0" r="r" b="b"/>
              <a:pathLst>
                <a:path w="1903412" h="1563688">
                  <a:moveTo>
                    <a:pt x="872180" y="1544638"/>
                  </a:moveTo>
                  <a:lnTo>
                    <a:pt x="875675" y="1544638"/>
                  </a:lnTo>
                  <a:lnTo>
                    <a:pt x="1859905" y="1544638"/>
                  </a:lnTo>
                  <a:lnTo>
                    <a:pt x="1863400" y="1544638"/>
                  </a:lnTo>
                  <a:lnTo>
                    <a:pt x="1866577" y="1545233"/>
                  </a:lnTo>
                  <a:lnTo>
                    <a:pt x="1869118" y="1545829"/>
                  </a:lnTo>
                  <a:lnTo>
                    <a:pt x="1871660" y="1546722"/>
                  </a:lnTo>
                  <a:lnTo>
                    <a:pt x="1873884" y="1547912"/>
                  </a:lnTo>
                  <a:lnTo>
                    <a:pt x="1875154" y="1549103"/>
                  </a:lnTo>
                  <a:lnTo>
                    <a:pt x="1876107" y="1550591"/>
                  </a:lnTo>
                  <a:lnTo>
                    <a:pt x="1876425" y="1552079"/>
                  </a:lnTo>
                  <a:lnTo>
                    <a:pt x="1876425" y="1555651"/>
                  </a:lnTo>
                  <a:lnTo>
                    <a:pt x="1876107" y="1557140"/>
                  </a:lnTo>
                  <a:lnTo>
                    <a:pt x="1875154" y="1558926"/>
                  </a:lnTo>
                  <a:lnTo>
                    <a:pt x="1873884" y="1560116"/>
                  </a:lnTo>
                  <a:lnTo>
                    <a:pt x="1871660" y="1561307"/>
                  </a:lnTo>
                  <a:lnTo>
                    <a:pt x="1869118" y="1562200"/>
                  </a:lnTo>
                  <a:lnTo>
                    <a:pt x="1866577" y="1563093"/>
                  </a:lnTo>
                  <a:lnTo>
                    <a:pt x="1863400" y="1563390"/>
                  </a:lnTo>
                  <a:lnTo>
                    <a:pt x="1859905" y="1563688"/>
                  </a:lnTo>
                  <a:lnTo>
                    <a:pt x="875675" y="1563688"/>
                  </a:lnTo>
                  <a:lnTo>
                    <a:pt x="872180" y="1563390"/>
                  </a:lnTo>
                  <a:lnTo>
                    <a:pt x="869003" y="1563093"/>
                  </a:lnTo>
                  <a:lnTo>
                    <a:pt x="866144" y="1562200"/>
                  </a:lnTo>
                  <a:lnTo>
                    <a:pt x="863603" y="1561307"/>
                  </a:lnTo>
                  <a:lnTo>
                    <a:pt x="861696" y="1560116"/>
                  </a:lnTo>
                  <a:lnTo>
                    <a:pt x="860108" y="1558926"/>
                  </a:lnTo>
                  <a:lnTo>
                    <a:pt x="859155" y="1557140"/>
                  </a:lnTo>
                  <a:lnTo>
                    <a:pt x="858837" y="1555651"/>
                  </a:lnTo>
                  <a:lnTo>
                    <a:pt x="858837" y="1552079"/>
                  </a:lnTo>
                  <a:lnTo>
                    <a:pt x="859155" y="1550591"/>
                  </a:lnTo>
                  <a:lnTo>
                    <a:pt x="860108" y="1549103"/>
                  </a:lnTo>
                  <a:lnTo>
                    <a:pt x="861696" y="1547912"/>
                  </a:lnTo>
                  <a:lnTo>
                    <a:pt x="863603" y="1546722"/>
                  </a:lnTo>
                  <a:lnTo>
                    <a:pt x="866144" y="1545829"/>
                  </a:lnTo>
                  <a:lnTo>
                    <a:pt x="869003" y="1545233"/>
                  </a:lnTo>
                  <a:lnTo>
                    <a:pt x="872180" y="1544638"/>
                  </a:lnTo>
                  <a:close/>
                  <a:moveTo>
                    <a:pt x="1255848" y="1415770"/>
                  </a:moveTo>
                  <a:lnTo>
                    <a:pt x="1252677" y="1416407"/>
                  </a:lnTo>
                  <a:lnTo>
                    <a:pt x="1249823" y="1417361"/>
                  </a:lnTo>
                  <a:lnTo>
                    <a:pt x="1247286" y="1419271"/>
                  </a:lnTo>
                  <a:lnTo>
                    <a:pt x="1245383" y="1420862"/>
                  </a:lnTo>
                  <a:lnTo>
                    <a:pt x="1243797" y="1422771"/>
                  </a:lnTo>
                  <a:lnTo>
                    <a:pt x="1242529" y="1424680"/>
                  </a:lnTo>
                  <a:lnTo>
                    <a:pt x="1242212" y="1426908"/>
                  </a:lnTo>
                  <a:lnTo>
                    <a:pt x="1235235" y="1522691"/>
                  </a:lnTo>
                  <a:lnTo>
                    <a:pt x="1235235" y="1525237"/>
                  </a:lnTo>
                  <a:lnTo>
                    <a:pt x="1236186" y="1527146"/>
                  </a:lnTo>
                  <a:lnTo>
                    <a:pt x="1237772" y="1529056"/>
                  </a:lnTo>
                  <a:lnTo>
                    <a:pt x="1239675" y="1530647"/>
                  </a:lnTo>
                  <a:lnTo>
                    <a:pt x="1242212" y="1532238"/>
                  </a:lnTo>
                  <a:lnTo>
                    <a:pt x="1245066" y="1533193"/>
                  </a:lnTo>
                  <a:lnTo>
                    <a:pt x="1247920" y="1533829"/>
                  </a:lnTo>
                  <a:lnTo>
                    <a:pt x="1251408" y="1534147"/>
                  </a:lnTo>
                  <a:lnTo>
                    <a:pt x="1488299" y="1535738"/>
                  </a:lnTo>
                  <a:lnTo>
                    <a:pt x="1491787" y="1535738"/>
                  </a:lnTo>
                  <a:lnTo>
                    <a:pt x="1494641" y="1535102"/>
                  </a:lnTo>
                  <a:lnTo>
                    <a:pt x="1497813" y="1533829"/>
                  </a:lnTo>
                  <a:lnTo>
                    <a:pt x="1500032" y="1532556"/>
                  </a:lnTo>
                  <a:lnTo>
                    <a:pt x="1502252" y="1530965"/>
                  </a:lnTo>
                  <a:lnTo>
                    <a:pt x="1503521" y="1529056"/>
                  </a:lnTo>
                  <a:lnTo>
                    <a:pt x="1504472" y="1526828"/>
                  </a:lnTo>
                  <a:lnTo>
                    <a:pt x="1504789" y="1524601"/>
                  </a:lnTo>
                  <a:lnTo>
                    <a:pt x="1499715" y="1428181"/>
                  </a:lnTo>
                  <a:lnTo>
                    <a:pt x="1499398" y="1425953"/>
                  </a:lnTo>
                  <a:lnTo>
                    <a:pt x="1498130" y="1424044"/>
                  </a:lnTo>
                  <a:lnTo>
                    <a:pt x="1496227" y="1422134"/>
                  </a:lnTo>
                  <a:lnTo>
                    <a:pt x="1494324" y="1420543"/>
                  </a:lnTo>
                  <a:lnTo>
                    <a:pt x="1491787" y="1418952"/>
                  </a:lnTo>
                  <a:lnTo>
                    <a:pt x="1489250" y="1417679"/>
                  </a:lnTo>
                  <a:lnTo>
                    <a:pt x="1486396" y="1417043"/>
                  </a:lnTo>
                  <a:lnTo>
                    <a:pt x="1483225" y="1416725"/>
                  </a:lnTo>
                  <a:lnTo>
                    <a:pt x="1259019" y="1415770"/>
                  </a:lnTo>
                  <a:lnTo>
                    <a:pt x="1255848" y="1415770"/>
                  </a:lnTo>
                  <a:close/>
                  <a:moveTo>
                    <a:pt x="1699820" y="1377902"/>
                  </a:moveTo>
                  <a:lnTo>
                    <a:pt x="1703942" y="1405269"/>
                  </a:lnTo>
                  <a:lnTo>
                    <a:pt x="1750876" y="1405587"/>
                  </a:lnTo>
                  <a:lnTo>
                    <a:pt x="1746437" y="1378220"/>
                  </a:lnTo>
                  <a:lnTo>
                    <a:pt x="1699820" y="1377902"/>
                  </a:lnTo>
                  <a:close/>
                  <a:moveTo>
                    <a:pt x="1636078" y="1377902"/>
                  </a:moveTo>
                  <a:lnTo>
                    <a:pt x="1639249" y="1404951"/>
                  </a:lnTo>
                  <a:lnTo>
                    <a:pt x="1686183" y="1405269"/>
                  </a:lnTo>
                  <a:lnTo>
                    <a:pt x="1682378" y="1377902"/>
                  </a:lnTo>
                  <a:lnTo>
                    <a:pt x="1636078" y="1377902"/>
                  </a:lnTo>
                  <a:close/>
                  <a:moveTo>
                    <a:pt x="1572019" y="1377584"/>
                  </a:moveTo>
                  <a:lnTo>
                    <a:pt x="1574239" y="1404633"/>
                  </a:lnTo>
                  <a:lnTo>
                    <a:pt x="1621490" y="1404951"/>
                  </a:lnTo>
                  <a:lnTo>
                    <a:pt x="1618636" y="1377584"/>
                  </a:lnTo>
                  <a:lnTo>
                    <a:pt x="1572019" y="1377584"/>
                  </a:lnTo>
                  <a:close/>
                  <a:moveTo>
                    <a:pt x="1507960" y="1377266"/>
                  </a:moveTo>
                  <a:lnTo>
                    <a:pt x="1509546" y="1404314"/>
                  </a:lnTo>
                  <a:lnTo>
                    <a:pt x="1556797" y="1404633"/>
                  </a:lnTo>
                  <a:lnTo>
                    <a:pt x="1554577" y="1377266"/>
                  </a:lnTo>
                  <a:lnTo>
                    <a:pt x="1507960" y="1377266"/>
                  </a:lnTo>
                  <a:close/>
                  <a:moveTo>
                    <a:pt x="1443902" y="1376948"/>
                  </a:moveTo>
                  <a:lnTo>
                    <a:pt x="1444853" y="1403996"/>
                  </a:lnTo>
                  <a:lnTo>
                    <a:pt x="1491787" y="1403996"/>
                  </a:lnTo>
                  <a:lnTo>
                    <a:pt x="1490519" y="1377266"/>
                  </a:lnTo>
                  <a:lnTo>
                    <a:pt x="1443902" y="1376948"/>
                  </a:lnTo>
                  <a:close/>
                  <a:moveTo>
                    <a:pt x="1380160" y="1376629"/>
                  </a:moveTo>
                  <a:lnTo>
                    <a:pt x="1379843" y="1403678"/>
                  </a:lnTo>
                  <a:lnTo>
                    <a:pt x="1426777" y="1403996"/>
                  </a:lnTo>
                  <a:lnTo>
                    <a:pt x="1426460" y="1376948"/>
                  </a:lnTo>
                  <a:lnTo>
                    <a:pt x="1380160" y="1376629"/>
                  </a:lnTo>
                  <a:close/>
                  <a:moveTo>
                    <a:pt x="1316101" y="1376311"/>
                  </a:moveTo>
                  <a:lnTo>
                    <a:pt x="1315150" y="1403360"/>
                  </a:lnTo>
                  <a:lnTo>
                    <a:pt x="1362401" y="1403360"/>
                  </a:lnTo>
                  <a:lnTo>
                    <a:pt x="1362718" y="1376629"/>
                  </a:lnTo>
                  <a:lnTo>
                    <a:pt x="1316101" y="1376311"/>
                  </a:lnTo>
                  <a:close/>
                  <a:moveTo>
                    <a:pt x="1252043" y="1375993"/>
                  </a:moveTo>
                  <a:lnTo>
                    <a:pt x="1250140" y="1403041"/>
                  </a:lnTo>
                  <a:lnTo>
                    <a:pt x="1297391" y="1403041"/>
                  </a:lnTo>
                  <a:lnTo>
                    <a:pt x="1298660" y="1376311"/>
                  </a:lnTo>
                  <a:lnTo>
                    <a:pt x="1252043" y="1375993"/>
                  </a:lnTo>
                  <a:close/>
                  <a:moveTo>
                    <a:pt x="1188301" y="1375675"/>
                  </a:moveTo>
                  <a:lnTo>
                    <a:pt x="1185764" y="1402723"/>
                  </a:lnTo>
                  <a:lnTo>
                    <a:pt x="1232698" y="1402723"/>
                  </a:lnTo>
                  <a:lnTo>
                    <a:pt x="1234601" y="1375993"/>
                  </a:lnTo>
                  <a:lnTo>
                    <a:pt x="1188301" y="1375675"/>
                  </a:lnTo>
                  <a:close/>
                  <a:moveTo>
                    <a:pt x="1124242" y="1375356"/>
                  </a:moveTo>
                  <a:lnTo>
                    <a:pt x="1120754" y="1402405"/>
                  </a:lnTo>
                  <a:lnTo>
                    <a:pt x="1167688" y="1402405"/>
                  </a:lnTo>
                  <a:lnTo>
                    <a:pt x="1170859" y="1375675"/>
                  </a:lnTo>
                  <a:lnTo>
                    <a:pt x="1124242" y="1375356"/>
                  </a:lnTo>
                  <a:close/>
                  <a:moveTo>
                    <a:pt x="1060183" y="1375038"/>
                  </a:moveTo>
                  <a:lnTo>
                    <a:pt x="1056061" y="1402087"/>
                  </a:lnTo>
                  <a:lnTo>
                    <a:pt x="1102995" y="1402087"/>
                  </a:lnTo>
                  <a:lnTo>
                    <a:pt x="1106800" y="1375356"/>
                  </a:lnTo>
                  <a:lnTo>
                    <a:pt x="1060183" y="1375038"/>
                  </a:lnTo>
                  <a:close/>
                  <a:moveTo>
                    <a:pt x="996442" y="1374720"/>
                  </a:moveTo>
                  <a:lnTo>
                    <a:pt x="991051" y="1401769"/>
                  </a:lnTo>
                  <a:lnTo>
                    <a:pt x="1038302" y="1401769"/>
                  </a:lnTo>
                  <a:lnTo>
                    <a:pt x="1042742" y="1375038"/>
                  </a:lnTo>
                  <a:lnTo>
                    <a:pt x="996442" y="1374720"/>
                  </a:lnTo>
                  <a:close/>
                  <a:moveTo>
                    <a:pt x="394079" y="1340803"/>
                  </a:moveTo>
                  <a:lnTo>
                    <a:pt x="364253" y="1348105"/>
                  </a:lnTo>
                  <a:lnTo>
                    <a:pt x="354734" y="1351280"/>
                  </a:lnTo>
                  <a:lnTo>
                    <a:pt x="367743" y="1359853"/>
                  </a:lnTo>
                  <a:lnTo>
                    <a:pt x="380752" y="1368743"/>
                  </a:lnTo>
                  <a:lnTo>
                    <a:pt x="393761" y="1376998"/>
                  </a:lnTo>
                  <a:lnTo>
                    <a:pt x="407088" y="1385571"/>
                  </a:lnTo>
                  <a:lnTo>
                    <a:pt x="420414" y="1393191"/>
                  </a:lnTo>
                  <a:lnTo>
                    <a:pt x="434375" y="1400493"/>
                  </a:lnTo>
                  <a:lnTo>
                    <a:pt x="448336" y="1408113"/>
                  </a:lnTo>
                  <a:lnTo>
                    <a:pt x="462297" y="1415098"/>
                  </a:lnTo>
                  <a:lnTo>
                    <a:pt x="453095" y="1406526"/>
                  </a:lnTo>
                  <a:lnTo>
                    <a:pt x="444528" y="1397636"/>
                  </a:lnTo>
                  <a:lnTo>
                    <a:pt x="435644" y="1389063"/>
                  </a:lnTo>
                  <a:lnTo>
                    <a:pt x="427077" y="1379538"/>
                  </a:lnTo>
                  <a:lnTo>
                    <a:pt x="418510" y="1370331"/>
                  </a:lnTo>
                  <a:lnTo>
                    <a:pt x="410261" y="1360488"/>
                  </a:lnTo>
                  <a:lnTo>
                    <a:pt x="402011" y="1350963"/>
                  </a:lnTo>
                  <a:lnTo>
                    <a:pt x="394079" y="1340803"/>
                  </a:lnTo>
                  <a:close/>
                  <a:moveTo>
                    <a:pt x="1694111" y="1340353"/>
                  </a:moveTo>
                  <a:lnTo>
                    <a:pt x="1698234" y="1367401"/>
                  </a:lnTo>
                  <a:lnTo>
                    <a:pt x="1744534" y="1367719"/>
                  </a:lnTo>
                  <a:lnTo>
                    <a:pt x="1739777" y="1340671"/>
                  </a:lnTo>
                  <a:lnTo>
                    <a:pt x="1694111" y="1340353"/>
                  </a:lnTo>
                  <a:close/>
                  <a:moveTo>
                    <a:pt x="1631321" y="1340034"/>
                  </a:moveTo>
                  <a:lnTo>
                    <a:pt x="1634809" y="1367083"/>
                  </a:lnTo>
                  <a:lnTo>
                    <a:pt x="1680792" y="1367401"/>
                  </a:lnTo>
                  <a:lnTo>
                    <a:pt x="1676987" y="1340353"/>
                  </a:lnTo>
                  <a:lnTo>
                    <a:pt x="1631321" y="1340034"/>
                  </a:lnTo>
                  <a:close/>
                  <a:moveTo>
                    <a:pt x="1568531" y="1339716"/>
                  </a:moveTo>
                  <a:lnTo>
                    <a:pt x="1571068" y="1366765"/>
                  </a:lnTo>
                  <a:lnTo>
                    <a:pt x="1617051" y="1367083"/>
                  </a:lnTo>
                  <a:lnTo>
                    <a:pt x="1614196" y="1340034"/>
                  </a:lnTo>
                  <a:lnTo>
                    <a:pt x="1568531" y="1339716"/>
                  </a:lnTo>
                  <a:close/>
                  <a:moveTo>
                    <a:pt x="1505741" y="1339716"/>
                  </a:moveTo>
                  <a:lnTo>
                    <a:pt x="1507326" y="1366765"/>
                  </a:lnTo>
                  <a:lnTo>
                    <a:pt x="1553626" y="1366765"/>
                  </a:lnTo>
                  <a:lnTo>
                    <a:pt x="1551406" y="1339716"/>
                  </a:lnTo>
                  <a:lnTo>
                    <a:pt x="1505741" y="1339716"/>
                  </a:lnTo>
                  <a:close/>
                  <a:moveTo>
                    <a:pt x="1442950" y="1339398"/>
                  </a:moveTo>
                  <a:lnTo>
                    <a:pt x="1443585" y="1366128"/>
                  </a:lnTo>
                  <a:lnTo>
                    <a:pt x="1489884" y="1366128"/>
                  </a:lnTo>
                  <a:lnTo>
                    <a:pt x="1488616" y="1339398"/>
                  </a:lnTo>
                  <a:lnTo>
                    <a:pt x="1442950" y="1339398"/>
                  </a:lnTo>
                  <a:close/>
                  <a:moveTo>
                    <a:pt x="1380160" y="1339080"/>
                  </a:moveTo>
                  <a:lnTo>
                    <a:pt x="1380160" y="1365810"/>
                  </a:lnTo>
                  <a:lnTo>
                    <a:pt x="1426143" y="1365810"/>
                  </a:lnTo>
                  <a:lnTo>
                    <a:pt x="1425826" y="1339398"/>
                  </a:lnTo>
                  <a:lnTo>
                    <a:pt x="1380160" y="1339080"/>
                  </a:lnTo>
                  <a:close/>
                  <a:moveTo>
                    <a:pt x="1317370" y="1338761"/>
                  </a:moveTo>
                  <a:lnTo>
                    <a:pt x="1316418" y="1365492"/>
                  </a:lnTo>
                  <a:lnTo>
                    <a:pt x="1362718" y="1365492"/>
                  </a:lnTo>
                  <a:lnTo>
                    <a:pt x="1363035" y="1339080"/>
                  </a:lnTo>
                  <a:lnTo>
                    <a:pt x="1317370" y="1338761"/>
                  </a:lnTo>
                  <a:close/>
                  <a:moveTo>
                    <a:pt x="1254897" y="1338443"/>
                  </a:moveTo>
                  <a:lnTo>
                    <a:pt x="1252677" y="1365174"/>
                  </a:lnTo>
                  <a:lnTo>
                    <a:pt x="1298977" y="1365492"/>
                  </a:lnTo>
                  <a:lnTo>
                    <a:pt x="1300245" y="1338761"/>
                  </a:lnTo>
                  <a:lnTo>
                    <a:pt x="1254897" y="1338443"/>
                  </a:lnTo>
                  <a:close/>
                  <a:moveTo>
                    <a:pt x="1192106" y="1338443"/>
                  </a:moveTo>
                  <a:lnTo>
                    <a:pt x="1189252" y="1364855"/>
                  </a:lnTo>
                  <a:lnTo>
                    <a:pt x="1235235" y="1365174"/>
                  </a:lnTo>
                  <a:lnTo>
                    <a:pt x="1237772" y="1338443"/>
                  </a:lnTo>
                  <a:lnTo>
                    <a:pt x="1192106" y="1338443"/>
                  </a:lnTo>
                  <a:close/>
                  <a:moveTo>
                    <a:pt x="1128999" y="1338125"/>
                  </a:moveTo>
                  <a:lnTo>
                    <a:pt x="1125511" y="1364537"/>
                  </a:lnTo>
                  <a:lnTo>
                    <a:pt x="1172128" y="1364855"/>
                  </a:lnTo>
                  <a:lnTo>
                    <a:pt x="1174665" y="1338125"/>
                  </a:lnTo>
                  <a:lnTo>
                    <a:pt x="1128999" y="1338125"/>
                  </a:lnTo>
                  <a:close/>
                  <a:moveTo>
                    <a:pt x="1066526" y="1337807"/>
                  </a:moveTo>
                  <a:lnTo>
                    <a:pt x="1061769" y="1364219"/>
                  </a:lnTo>
                  <a:lnTo>
                    <a:pt x="1108386" y="1364537"/>
                  </a:lnTo>
                  <a:lnTo>
                    <a:pt x="1111874" y="1338125"/>
                  </a:lnTo>
                  <a:lnTo>
                    <a:pt x="1066526" y="1337807"/>
                  </a:lnTo>
                  <a:close/>
                  <a:moveTo>
                    <a:pt x="1003419" y="1337489"/>
                  </a:moveTo>
                  <a:lnTo>
                    <a:pt x="998345" y="1363901"/>
                  </a:lnTo>
                  <a:lnTo>
                    <a:pt x="1044644" y="1364219"/>
                  </a:lnTo>
                  <a:lnTo>
                    <a:pt x="1049401" y="1337807"/>
                  </a:lnTo>
                  <a:lnTo>
                    <a:pt x="1003419" y="1337489"/>
                  </a:lnTo>
                  <a:close/>
                  <a:moveTo>
                    <a:pt x="538764" y="1314450"/>
                  </a:moveTo>
                  <a:lnTo>
                    <a:pt x="518458" y="1317308"/>
                  </a:lnTo>
                  <a:lnTo>
                    <a:pt x="498468" y="1320165"/>
                  </a:lnTo>
                  <a:lnTo>
                    <a:pt x="478479" y="1323340"/>
                  </a:lnTo>
                  <a:lnTo>
                    <a:pt x="458807" y="1326833"/>
                  </a:lnTo>
                  <a:lnTo>
                    <a:pt x="467691" y="1336675"/>
                  </a:lnTo>
                  <a:lnTo>
                    <a:pt x="476258" y="1346200"/>
                  </a:lnTo>
                  <a:lnTo>
                    <a:pt x="485142" y="1355408"/>
                  </a:lnTo>
                  <a:lnTo>
                    <a:pt x="494343" y="1364298"/>
                  </a:lnTo>
                  <a:lnTo>
                    <a:pt x="503228" y="1372871"/>
                  </a:lnTo>
                  <a:lnTo>
                    <a:pt x="512746" y="1381126"/>
                  </a:lnTo>
                  <a:lnTo>
                    <a:pt x="521948" y="1389381"/>
                  </a:lnTo>
                  <a:lnTo>
                    <a:pt x="531784" y="1397001"/>
                  </a:lnTo>
                  <a:lnTo>
                    <a:pt x="540986" y="1404621"/>
                  </a:lnTo>
                  <a:lnTo>
                    <a:pt x="551139" y="1411606"/>
                  </a:lnTo>
                  <a:lnTo>
                    <a:pt x="560658" y="1418273"/>
                  </a:lnTo>
                  <a:lnTo>
                    <a:pt x="570811" y="1424941"/>
                  </a:lnTo>
                  <a:lnTo>
                    <a:pt x="580965" y="1430973"/>
                  </a:lnTo>
                  <a:lnTo>
                    <a:pt x="591118" y="1437323"/>
                  </a:lnTo>
                  <a:lnTo>
                    <a:pt x="601589" y="1442721"/>
                  </a:lnTo>
                  <a:lnTo>
                    <a:pt x="611742" y="1447801"/>
                  </a:lnTo>
                  <a:lnTo>
                    <a:pt x="601589" y="1433831"/>
                  </a:lnTo>
                  <a:lnTo>
                    <a:pt x="591753" y="1419226"/>
                  </a:lnTo>
                  <a:lnTo>
                    <a:pt x="582234" y="1403351"/>
                  </a:lnTo>
                  <a:lnTo>
                    <a:pt x="573032" y="1387158"/>
                  </a:lnTo>
                  <a:lnTo>
                    <a:pt x="564148" y="1370013"/>
                  </a:lnTo>
                  <a:lnTo>
                    <a:pt x="555264" y="1352233"/>
                  </a:lnTo>
                  <a:lnTo>
                    <a:pt x="547014" y="1333500"/>
                  </a:lnTo>
                  <a:lnTo>
                    <a:pt x="538764" y="1314450"/>
                  </a:lnTo>
                  <a:close/>
                  <a:moveTo>
                    <a:pt x="1688403" y="1302485"/>
                  </a:moveTo>
                  <a:lnTo>
                    <a:pt x="1692526" y="1329215"/>
                  </a:lnTo>
                  <a:lnTo>
                    <a:pt x="1737557" y="1329533"/>
                  </a:lnTo>
                  <a:lnTo>
                    <a:pt x="1733117" y="1302803"/>
                  </a:lnTo>
                  <a:lnTo>
                    <a:pt x="1688403" y="1302485"/>
                  </a:lnTo>
                  <a:close/>
                  <a:moveTo>
                    <a:pt x="1626881" y="1302166"/>
                  </a:moveTo>
                  <a:lnTo>
                    <a:pt x="1630053" y="1329215"/>
                  </a:lnTo>
                  <a:lnTo>
                    <a:pt x="1675401" y="1329215"/>
                  </a:lnTo>
                  <a:lnTo>
                    <a:pt x="1671596" y="1302485"/>
                  </a:lnTo>
                  <a:lnTo>
                    <a:pt x="1626881" y="1302166"/>
                  </a:lnTo>
                  <a:close/>
                  <a:moveTo>
                    <a:pt x="1565042" y="1302166"/>
                  </a:moveTo>
                  <a:lnTo>
                    <a:pt x="1567579" y="1328897"/>
                  </a:lnTo>
                  <a:lnTo>
                    <a:pt x="1612928" y="1329215"/>
                  </a:lnTo>
                  <a:lnTo>
                    <a:pt x="1610074" y="1302166"/>
                  </a:lnTo>
                  <a:lnTo>
                    <a:pt x="1565042" y="1302166"/>
                  </a:lnTo>
                  <a:close/>
                  <a:moveTo>
                    <a:pt x="1503521" y="1301848"/>
                  </a:moveTo>
                  <a:lnTo>
                    <a:pt x="1505106" y="1328578"/>
                  </a:lnTo>
                  <a:lnTo>
                    <a:pt x="1550772" y="1328897"/>
                  </a:lnTo>
                  <a:lnTo>
                    <a:pt x="1548552" y="1302166"/>
                  </a:lnTo>
                  <a:lnTo>
                    <a:pt x="1503521" y="1301848"/>
                  </a:lnTo>
                  <a:close/>
                  <a:moveTo>
                    <a:pt x="1441999" y="1301848"/>
                  </a:moveTo>
                  <a:lnTo>
                    <a:pt x="1442633" y="1328260"/>
                  </a:lnTo>
                  <a:lnTo>
                    <a:pt x="1487982" y="1328578"/>
                  </a:lnTo>
                  <a:lnTo>
                    <a:pt x="1486713" y="1301848"/>
                  </a:lnTo>
                  <a:lnTo>
                    <a:pt x="1441999" y="1301848"/>
                  </a:lnTo>
                  <a:close/>
                  <a:moveTo>
                    <a:pt x="1380477" y="1301530"/>
                  </a:moveTo>
                  <a:lnTo>
                    <a:pt x="1380477" y="1328260"/>
                  </a:lnTo>
                  <a:lnTo>
                    <a:pt x="1425509" y="1328260"/>
                  </a:lnTo>
                  <a:lnTo>
                    <a:pt x="1425191" y="1301530"/>
                  </a:lnTo>
                  <a:lnTo>
                    <a:pt x="1380477" y="1301530"/>
                  </a:lnTo>
                  <a:close/>
                  <a:moveTo>
                    <a:pt x="1318638" y="1301212"/>
                  </a:moveTo>
                  <a:lnTo>
                    <a:pt x="1317687" y="1327942"/>
                  </a:lnTo>
                  <a:lnTo>
                    <a:pt x="1363353" y="1328260"/>
                  </a:lnTo>
                  <a:lnTo>
                    <a:pt x="1363670" y="1301530"/>
                  </a:lnTo>
                  <a:lnTo>
                    <a:pt x="1318638" y="1301212"/>
                  </a:lnTo>
                  <a:close/>
                  <a:moveTo>
                    <a:pt x="1257434" y="1301212"/>
                  </a:moveTo>
                  <a:lnTo>
                    <a:pt x="1255531" y="1327624"/>
                  </a:lnTo>
                  <a:lnTo>
                    <a:pt x="1300879" y="1327942"/>
                  </a:lnTo>
                  <a:lnTo>
                    <a:pt x="1301831" y="1301212"/>
                  </a:lnTo>
                  <a:lnTo>
                    <a:pt x="1257434" y="1301212"/>
                  </a:lnTo>
                  <a:close/>
                  <a:moveTo>
                    <a:pt x="1195595" y="1300894"/>
                  </a:moveTo>
                  <a:lnTo>
                    <a:pt x="1193058" y="1327306"/>
                  </a:lnTo>
                  <a:lnTo>
                    <a:pt x="1238406" y="1327624"/>
                  </a:lnTo>
                  <a:lnTo>
                    <a:pt x="1240626" y="1300894"/>
                  </a:lnTo>
                  <a:lnTo>
                    <a:pt x="1195595" y="1300894"/>
                  </a:lnTo>
                  <a:close/>
                  <a:moveTo>
                    <a:pt x="1134073" y="1300575"/>
                  </a:moveTo>
                  <a:lnTo>
                    <a:pt x="1130268" y="1327306"/>
                  </a:lnTo>
                  <a:lnTo>
                    <a:pt x="1175933" y="1327306"/>
                  </a:lnTo>
                  <a:lnTo>
                    <a:pt x="1178787" y="1300894"/>
                  </a:lnTo>
                  <a:lnTo>
                    <a:pt x="1134073" y="1300575"/>
                  </a:lnTo>
                  <a:close/>
                  <a:moveTo>
                    <a:pt x="1072551" y="1300575"/>
                  </a:moveTo>
                  <a:lnTo>
                    <a:pt x="1068112" y="1326987"/>
                  </a:lnTo>
                  <a:lnTo>
                    <a:pt x="1113460" y="1326987"/>
                  </a:lnTo>
                  <a:lnTo>
                    <a:pt x="1117266" y="1300575"/>
                  </a:lnTo>
                  <a:lnTo>
                    <a:pt x="1072551" y="1300575"/>
                  </a:lnTo>
                  <a:close/>
                  <a:moveTo>
                    <a:pt x="1010712" y="1300257"/>
                  </a:moveTo>
                  <a:lnTo>
                    <a:pt x="1005638" y="1326669"/>
                  </a:lnTo>
                  <a:lnTo>
                    <a:pt x="1050987" y="1326987"/>
                  </a:lnTo>
                  <a:lnTo>
                    <a:pt x="1055744" y="1300575"/>
                  </a:lnTo>
                  <a:lnTo>
                    <a:pt x="1010712" y="1300257"/>
                  </a:lnTo>
                  <a:close/>
                  <a:moveTo>
                    <a:pt x="742467" y="1299528"/>
                  </a:moveTo>
                  <a:lnTo>
                    <a:pt x="705978" y="1300480"/>
                  </a:lnTo>
                  <a:lnTo>
                    <a:pt x="670124" y="1302068"/>
                  </a:lnTo>
                  <a:lnTo>
                    <a:pt x="634587" y="1304290"/>
                  </a:lnTo>
                  <a:lnTo>
                    <a:pt x="600002" y="1307148"/>
                  </a:lnTo>
                  <a:lnTo>
                    <a:pt x="608886" y="1327150"/>
                  </a:lnTo>
                  <a:lnTo>
                    <a:pt x="618088" y="1346518"/>
                  </a:lnTo>
                  <a:lnTo>
                    <a:pt x="627607" y="1364298"/>
                  </a:lnTo>
                  <a:lnTo>
                    <a:pt x="632683" y="1373188"/>
                  </a:lnTo>
                  <a:lnTo>
                    <a:pt x="637760" y="1381126"/>
                  </a:lnTo>
                  <a:lnTo>
                    <a:pt x="642519" y="1389381"/>
                  </a:lnTo>
                  <a:lnTo>
                    <a:pt x="647596" y="1397001"/>
                  </a:lnTo>
                  <a:lnTo>
                    <a:pt x="652673" y="1404621"/>
                  </a:lnTo>
                  <a:lnTo>
                    <a:pt x="657750" y="1411288"/>
                  </a:lnTo>
                  <a:lnTo>
                    <a:pt x="662826" y="1417956"/>
                  </a:lnTo>
                  <a:lnTo>
                    <a:pt x="668220" y="1424623"/>
                  </a:lnTo>
                  <a:lnTo>
                    <a:pt x="673614" y="1430656"/>
                  </a:lnTo>
                  <a:lnTo>
                    <a:pt x="678691" y="1436688"/>
                  </a:lnTo>
                  <a:lnTo>
                    <a:pt x="686941" y="1444626"/>
                  </a:lnTo>
                  <a:lnTo>
                    <a:pt x="694873" y="1451928"/>
                  </a:lnTo>
                  <a:lnTo>
                    <a:pt x="703123" y="1458913"/>
                  </a:lnTo>
                  <a:lnTo>
                    <a:pt x="711055" y="1464628"/>
                  </a:lnTo>
                  <a:lnTo>
                    <a:pt x="718987" y="1469708"/>
                  </a:lnTo>
                  <a:lnTo>
                    <a:pt x="726920" y="1474153"/>
                  </a:lnTo>
                  <a:lnTo>
                    <a:pt x="734535" y="1477963"/>
                  </a:lnTo>
                  <a:lnTo>
                    <a:pt x="742467" y="1480821"/>
                  </a:lnTo>
                  <a:lnTo>
                    <a:pt x="742467" y="1299528"/>
                  </a:lnTo>
                  <a:close/>
                  <a:moveTo>
                    <a:pt x="1682695" y="1264935"/>
                  </a:moveTo>
                  <a:lnTo>
                    <a:pt x="1686818" y="1291665"/>
                  </a:lnTo>
                  <a:lnTo>
                    <a:pt x="1731215" y="1291665"/>
                  </a:lnTo>
                  <a:lnTo>
                    <a:pt x="1726775" y="1264935"/>
                  </a:lnTo>
                  <a:lnTo>
                    <a:pt x="1682695" y="1264935"/>
                  </a:lnTo>
                  <a:close/>
                  <a:moveTo>
                    <a:pt x="1622442" y="1264617"/>
                  </a:moveTo>
                  <a:lnTo>
                    <a:pt x="1625613" y="1291347"/>
                  </a:lnTo>
                  <a:lnTo>
                    <a:pt x="1670327" y="1291665"/>
                  </a:lnTo>
                  <a:lnTo>
                    <a:pt x="1666205" y="1264617"/>
                  </a:lnTo>
                  <a:lnTo>
                    <a:pt x="1622442" y="1264617"/>
                  </a:lnTo>
                  <a:close/>
                  <a:moveTo>
                    <a:pt x="1561871" y="1264617"/>
                  </a:moveTo>
                  <a:lnTo>
                    <a:pt x="1564091" y="1291347"/>
                  </a:lnTo>
                  <a:lnTo>
                    <a:pt x="1608805" y="1291347"/>
                  </a:lnTo>
                  <a:lnTo>
                    <a:pt x="1605951" y="1264617"/>
                  </a:lnTo>
                  <a:lnTo>
                    <a:pt x="1561871" y="1264617"/>
                  </a:lnTo>
                  <a:close/>
                  <a:moveTo>
                    <a:pt x="1501618" y="1264298"/>
                  </a:moveTo>
                  <a:lnTo>
                    <a:pt x="1502886" y="1291029"/>
                  </a:lnTo>
                  <a:lnTo>
                    <a:pt x="1547284" y="1291029"/>
                  </a:lnTo>
                  <a:lnTo>
                    <a:pt x="1545381" y="1264298"/>
                  </a:lnTo>
                  <a:lnTo>
                    <a:pt x="1501618" y="1264298"/>
                  </a:lnTo>
                  <a:close/>
                  <a:moveTo>
                    <a:pt x="1441048" y="1263980"/>
                  </a:moveTo>
                  <a:lnTo>
                    <a:pt x="1441682" y="1290711"/>
                  </a:lnTo>
                  <a:lnTo>
                    <a:pt x="1486396" y="1291029"/>
                  </a:lnTo>
                  <a:lnTo>
                    <a:pt x="1485128" y="1264298"/>
                  </a:lnTo>
                  <a:lnTo>
                    <a:pt x="1441048" y="1263980"/>
                  </a:lnTo>
                  <a:close/>
                  <a:moveTo>
                    <a:pt x="1380794" y="1263980"/>
                  </a:moveTo>
                  <a:lnTo>
                    <a:pt x="1380477" y="1290711"/>
                  </a:lnTo>
                  <a:lnTo>
                    <a:pt x="1424874" y="1290711"/>
                  </a:lnTo>
                  <a:lnTo>
                    <a:pt x="1424557" y="1263980"/>
                  </a:lnTo>
                  <a:lnTo>
                    <a:pt x="1380794" y="1263980"/>
                  </a:lnTo>
                  <a:close/>
                  <a:moveTo>
                    <a:pt x="1320224" y="1263662"/>
                  </a:moveTo>
                  <a:lnTo>
                    <a:pt x="1319273" y="1290392"/>
                  </a:lnTo>
                  <a:lnTo>
                    <a:pt x="1363670" y="1290711"/>
                  </a:lnTo>
                  <a:lnTo>
                    <a:pt x="1363987" y="1263980"/>
                  </a:lnTo>
                  <a:lnTo>
                    <a:pt x="1320224" y="1263662"/>
                  </a:lnTo>
                  <a:close/>
                  <a:moveTo>
                    <a:pt x="1259654" y="1263662"/>
                  </a:moveTo>
                  <a:lnTo>
                    <a:pt x="1258068" y="1290392"/>
                  </a:lnTo>
                  <a:lnTo>
                    <a:pt x="1302465" y="1290392"/>
                  </a:lnTo>
                  <a:lnTo>
                    <a:pt x="1303416" y="1263662"/>
                  </a:lnTo>
                  <a:lnTo>
                    <a:pt x="1259654" y="1263662"/>
                  </a:lnTo>
                  <a:close/>
                  <a:moveTo>
                    <a:pt x="1199083" y="1263344"/>
                  </a:moveTo>
                  <a:lnTo>
                    <a:pt x="1196546" y="1290074"/>
                  </a:lnTo>
                  <a:lnTo>
                    <a:pt x="1241260" y="1290392"/>
                  </a:lnTo>
                  <a:lnTo>
                    <a:pt x="1243163" y="1263662"/>
                  </a:lnTo>
                  <a:lnTo>
                    <a:pt x="1199083" y="1263344"/>
                  </a:lnTo>
                  <a:close/>
                  <a:moveTo>
                    <a:pt x="1138830" y="1263344"/>
                  </a:moveTo>
                  <a:lnTo>
                    <a:pt x="1135659" y="1289756"/>
                  </a:lnTo>
                  <a:lnTo>
                    <a:pt x="1180056" y="1290074"/>
                  </a:lnTo>
                  <a:lnTo>
                    <a:pt x="1182593" y="1263344"/>
                  </a:lnTo>
                  <a:lnTo>
                    <a:pt x="1138830" y="1263344"/>
                  </a:lnTo>
                  <a:close/>
                  <a:moveTo>
                    <a:pt x="1078259" y="1263026"/>
                  </a:moveTo>
                  <a:lnTo>
                    <a:pt x="1074137" y="1289756"/>
                  </a:lnTo>
                  <a:lnTo>
                    <a:pt x="1118851" y="1289756"/>
                  </a:lnTo>
                  <a:lnTo>
                    <a:pt x="1122339" y="1263344"/>
                  </a:lnTo>
                  <a:lnTo>
                    <a:pt x="1078259" y="1263026"/>
                  </a:lnTo>
                  <a:close/>
                  <a:moveTo>
                    <a:pt x="1018006" y="1263026"/>
                  </a:moveTo>
                  <a:lnTo>
                    <a:pt x="1012615" y="1289438"/>
                  </a:lnTo>
                  <a:lnTo>
                    <a:pt x="1057329" y="1289756"/>
                  </a:lnTo>
                  <a:lnTo>
                    <a:pt x="1061769" y="1263026"/>
                  </a:lnTo>
                  <a:lnTo>
                    <a:pt x="1018006" y="1263026"/>
                  </a:lnTo>
                  <a:close/>
                  <a:moveTo>
                    <a:pt x="1676987" y="1227067"/>
                  </a:moveTo>
                  <a:lnTo>
                    <a:pt x="1681109" y="1253797"/>
                  </a:lnTo>
                  <a:lnTo>
                    <a:pt x="1724872" y="1254115"/>
                  </a:lnTo>
                  <a:lnTo>
                    <a:pt x="1719798" y="1227067"/>
                  </a:lnTo>
                  <a:lnTo>
                    <a:pt x="1676987" y="1227067"/>
                  </a:lnTo>
                  <a:close/>
                  <a:moveTo>
                    <a:pt x="1618002" y="1227067"/>
                  </a:moveTo>
                  <a:lnTo>
                    <a:pt x="1621173" y="1253797"/>
                  </a:lnTo>
                  <a:lnTo>
                    <a:pt x="1664619" y="1253797"/>
                  </a:lnTo>
                  <a:lnTo>
                    <a:pt x="1660813" y="1227067"/>
                  </a:lnTo>
                  <a:lnTo>
                    <a:pt x="1618002" y="1227067"/>
                  </a:lnTo>
                  <a:close/>
                  <a:moveTo>
                    <a:pt x="1558383" y="1226431"/>
                  </a:moveTo>
                  <a:lnTo>
                    <a:pt x="1560920" y="1253479"/>
                  </a:lnTo>
                  <a:lnTo>
                    <a:pt x="1604683" y="1253797"/>
                  </a:lnTo>
                  <a:lnTo>
                    <a:pt x="1601512" y="1226431"/>
                  </a:lnTo>
                  <a:lnTo>
                    <a:pt x="1558383" y="1226431"/>
                  </a:lnTo>
                  <a:close/>
                  <a:moveTo>
                    <a:pt x="1499398" y="1226431"/>
                  </a:moveTo>
                  <a:lnTo>
                    <a:pt x="1500984" y="1253479"/>
                  </a:lnTo>
                  <a:lnTo>
                    <a:pt x="1544430" y="1253479"/>
                  </a:lnTo>
                  <a:lnTo>
                    <a:pt x="1542210" y="1226431"/>
                  </a:lnTo>
                  <a:lnTo>
                    <a:pt x="1499398" y="1226431"/>
                  </a:lnTo>
                  <a:close/>
                  <a:moveTo>
                    <a:pt x="1439779" y="1226112"/>
                  </a:moveTo>
                  <a:lnTo>
                    <a:pt x="1440730" y="1253161"/>
                  </a:lnTo>
                  <a:lnTo>
                    <a:pt x="1484493" y="1253479"/>
                  </a:lnTo>
                  <a:lnTo>
                    <a:pt x="1483225" y="1226431"/>
                  </a:lnTo>
                  <a:lnTo>
                    <a:pt x="1439779" y="1226112"/>
                  </a:lnTo>
                  <a:close/>
                  <a:moveTo>
                    <a:pt x="1380794" y="1226112"/>
                  </a:moveTo>
                  <a:lnTo>
                    <a:pt x="1380794" y="1253161"/>
                  </a:lnTo>
                  <a:lnTo>
                    <a:pt x="1424240" y="1253161"/>
                  </a:lnTo>
                  <a:lnTo>
                    <a:pt x="1423606" y="1226112"/>
                  </a:lnTo>
                  <a:lnTo>
                    <a:pt x="1380794" y="1226112"/>
                  </a:lnTo>
                  <a:close/>
                  <a:moveTo>
                    <a:pt x="1321492" y="1226112"/>
                  </a:moveTo>
                  <a:lnTo>
                    <a:pt x="1320541" y="1252843"/>
                  </a:lnTo>
                  <a:lnTo>
                    <a:pt x="1364304" y="1253161"/>
                  </a:lnTo>
                  <a:lnTo>
                    <a:pt x="1364621" y="1226112"/>
                  </a:lnTo>
                  <a:lnTo>
                    <a:pt x="1321492" y="1226112"/>
                  </a:lnTo>
                  <a:close/>
                  <a:moveTo>
                    <a:pt x="1262190" y="1225794"/>
                  </a:moveTo>
                  <a:lnTo>
                    <a:pt x="1260605" y="1252843"/>
                  </a:lnTo>
                  <a:lnTo>
                    <a:pt x="1304051" y="1252843"/>
                  </a:lnTo>
                  <a:lnTo>
                    <a:pt x="1305319" y="1225794"/>
                  </a:lnTo>
                  <a:lnTo>
                    <a:pt x="1262190" y="1225794"/>
                  </a:lnTo>
                  <a:close/>
                  <a:moveTo>
                    <a:pt x="1203206" y="1225794"/>
                  </a:moveTo>
                  <a:lnTo>
                    <a:pt x="1200352" y="1252524"/>
                  </a:lnTo>
                  <a:lnTo>
                    <a:pt x="1244115" y="1252843"/>
                  </a:lnTo>
                  <a:lnTo>
                    <a:pt x="1246017" y="1225794"/>
                  </a:lnTo>
                  <a:lnTo>
                    <a:pt x="1203206" y="1225794"/>
                  </a:lnTo>
                  <a:close/>
                  <a:moveTo>
                    <a:pt x="1143904" y="1225476"/>
                  </a:moveTo>
                  <a:lnTo>
                    <a:pt x="1140415" y="1252524"/>
                  </a:lnTo>
                  <a:lnTo>
                    <a:pt x="1183861" y="1252524"/>
                  </a:lnTo>
                  <a:lnTo>
                    <a:pt x="1187032" y="1225794"/>
                  </a:lnTo>
                  <a:lnTo>
                    <a:pt x="1143904" y="1225476"/>
                  </a:lnTo>
                  <a:close/>
                  <a:moveTo>
                    <a:pt x="1084602" y="1225476"/>
                  </a:moveTo>
                  <a:lnTo>
                    <a:pt x="1080162" y="1252206"/>
                  </a:lnTo>
                  <a:lnTo>
                    <a:pt x="1123925" y="1252524"/>
                  </a:lnTo>
                  <a:lnTo>
                    <a:pt x="1127731" y="1225476"/>
                  </a:lnTo>
                  <a:lnTo>
                    <a:pt x="1084602" y="1225476"/>
                  </a:lnTo>
                  <a:close/>
                  <a:moveTo>
                    <a:pt x="1025300" y="1225476"/>
                  </a:moveTo>
                  <a:lnTo>
                    <a:pt x="1020226" y="1252206"/>
                  </a:lnTo>
                  <a:lnTo>
                    <a:pt x="1063672" y="1252206"/>
                  </a:lnTo>
                  <a:lnTo>
                    <a:pt x="1068429" y="1225476"/>
                  </a:lnTo>
                  <a:lnTo>
                    <a:pt x="1025300" y="1225476"/>
                  </a:lnTo>
                  <a:close/>
                  <a:moveTo>
                    <a:pt x="1671279" y="1188881"/>
                  </a:moveTo>
                  <a:lnTo>
                    <a:pt x="1675401" y="1216248"/>
                  </a:lnTo>
                  <a:lnTo>
                    <a:pt x="1718213" y="1216248"/>
                  </a:lnTo>
                  <a:lnTo>
                    <a:pt x="1713456" y="1188881"/>
                  </a:lnTo>
                  <a:lnTo>
                    <a:pt x="1671279" y="1188881"/>
                  </a:lnTo>
                  <a:close/>
                  <a:moveTo>
                    <a:pt x="1613245" y="1188881"/>
                  </a:moveTo>
                  <a:lnTo>
                    <a:pt x="1616416" y="1215929"/>
                  </a:lnTo>
                  <a:lnTo>
                    <a:pt x="1659228" y="1216248"/>
                  </a:lnTo>
                  <a:lnTo>
                    <a:pt x="1655422" y="1188881"/>
                  </a:lnTo>
                  <a:lnTo>
                    <a:pt x="1613245" y="1188881"/>
                  </a:lnTo>
                  <a:close/>
                  <a:moveTo>
                    <a:pt x="1555212" y="1188881"/>
                  </a:moveTo>
                  <a:lnTo>
                    <a:pt x="1557432" y="1215929"/>
                  </a:lnTo>
                  <a:lnTo>
                    <a:pt x="1600560" y="1215929"/>
                  </a:lnTo>
                  <a:lnTo>
                    <a:pt x="1597389" y="1188881"/>
                  </a:lnTo>
                  <a:lnTo>
                    <a:pt x="1555212" y="1188881"/>
                  </a:lnTo>
                  <a:close/>
                  <a:moveTo>
                    <a:pt x="1497178" y="1188881"/>
                  </a:moveTo>
                  <a:lnTo>
                    <a:pt x="1498764" y="1215929"/>
                  </a:lnTo>
                  <a:lnTo>
                    <a:pt x="1541575" y="1215929"/>
                  </a:lnTo>
                  <a:lnTo>
                    <a:pt x="1539356" y="1188881"/>
                  </a:lnTo>
                  <a:lnTo>
                    <a:pt x="1497178" y="1188881"/>
                  </a:lnTo>
                  <a:close/>
                  <a:moveTo>
                    <a:pt x="1438828" y="1188563"/>
                  </a:moveTo>
                  <a:lnTo>
                    <a:pt x="1439779" y="1215611"/>
                  </a:lnTo>
                  <a:lnTo>
                    <a:pt x="1482591" y="1215929"/>
                  </a:lnTo>
                  <a:lnTo>
                    <a:pt x="1481322" y="1188563"/>
                  </a:lnTo>
                  <a:lnTo>
                    <a:pt x="1438828" y="1188563"/>
                  </a:lnTo>
                  <a:close/>
                  <a:moveTo>
                    <a:pt x="1381111" y="1188563"/>
                  </a:moveTo>
                  <a:lnTo>
                    <a:pt x="1380794" y="1215611"/>
                  </a:lnTo>
                  <a:lnTo>
                    <a:pt x="1423606" y="1215611"/>
                  </a:lnTo>
                  <a:lnTo>
                    <a:pt x="1422972" y="1188563"/>
                  </a:lnTo>
                  <a:lnTo>
                    <a:pt x="1381111" y="1188563"/>
                  </a:lnTo>
                  <a:close/>
                  <a:moveTo>
                    <a:pt x="1322761" y="1188563"/>
                  </a:moveTo>
                  <a:lnTo>
                    <a:pt x="1321810" y="1215611"/>
                  </a:lnTo>
                  <a:lnTo>
                    <a:pt x="1364621" y="1215611"/>
                  </a:lnTo>
                  <a:lnTo>
                    <a:pt x="1365255" y="1188563"/>
                  </a:lnTo>
                  <a:lnTo>
                    <a:pt x="1322761" y="1188563"/>
                  </a:lnTo>
                  <a:close/>
                  <a:moveTo>
                    <a:pt x="1264727" y="1188563"/>
                  </a:moveTo>
                  <a:lnTo>
                    <a:pt x="1263142" y="1215293"/>
                  </a:lnTo>
                  <a:lnTo>
                    <a:pt x="1305636" y="1215293"/>
                  </a:lnTo>
                  <a:lnTo>
                    <a:pt x="1307222" y="1188563"/>
                  </a:lnTo>
                  <a:lnTo>
                    <a:pt x="1264727" y="1188563"/>
                  </a:lnTo>
                  <a:close/>
                  <a:moveTo>
                    <a:pt x="1206694" y="1188244"/>
                  </a:moveTo>
                  <a:lnTo>
                    <a:pt x="1204157" y="1215293"/>
                  </a:lnTo>
                  <a:lnTo>
                    <a:pt x="1246969" y="1215293"/>
                  </a:lnTo>
                  <a:lnTo>
                    <a:pt x="1248871" y="1188563"/>
                  </a:lnTo>
                  <a:lnTo>
                    <a:pt x="1206694" y="1188244"/>
                  </a:lnTo>
                  <a:close/>
                  <a:moveTo>
                    <a:pt x="1148661" y="1188244"/>
                  </a:moveTo>
                  <a:lnTo>
                    <a:pt x="1145172" y="1215293"/>
                  </a:lnTo>
                  <a:lnTo>
                    <a:pt x="1188301" y="1215293"/>
                  </a:lnTo>
                  <a:lnTo>
                    <a:pt x="1190838" y="1188244"/>
                  </a:lnTo>
                  <a:lnTo>
                    <a:pt x="1148661" y="1188244"/>
                  </a:lnTo>
                  <a:close/>
                  <a:moveTo>
                    <a:pt x="1090627" y="1188244"/>
                  </a:moveTo>
                  <a:lnTo>
                    <a:pt x="1086505" y="1214975"/>
                  </a:lnTo>
                  <a:lnTo>
                    <a:pt x="1128999" y="1214975"/>
                  </a:lnTo>
                  <a:lnTo>
                    <a:pt x="1132805" y="1188244"/>
                  </a:lnTo>
                  <a:lnTo>
                    <a:pt x="1090627" y="1188244"/>
                  </a:lnTo>
                  <a:close/>
                  <a:moveTo>
                    <a:pt x="1032594" y="1187926"/>
                  </a:moveTo>
                  <a:lnTo>
                    <a:pt x="1027203" y="1214975"/>
                  </a:lnTo>
                  <a:lnTo>
                    <a:pt x="1070331" y="1214975"/>
                  </a:lnTo>
                  <a:lnTo>
                    <a:pt x="1074771" y="1188244"/>
                  </a:lnTo>
                  <a:lnTo>
                    <a:pt x="1032594" y="1187926"/>
                  </a:lnTo>
                  <a:close/>
                  <a:moveTo>
                    <a:pt x="1740728" y="1132875"/>
                  </a:moveTo>
                  <a:lnTo>
                    <a:pt x="1737874" y="1133193"/>
                  </a:lnTo>
                  <a:lnTo>
                    <a:pt x="1735337" y="1133829"/>
                  </a:lnTo>
                  <a:lnTo>
                    <a:pt x="1733117" y="1134784"/>
                  </a:lnTo>
                  <a:lnTo>
                    <a:pt x="1731532" y="1136057"/>
                  </a:lnTo>
                  <a:lnTo>
                    <a:pt x="1730263" y="1137648"/>
                  </a:lnTo>
                  <a:lnTo>
                    <a:pt x="1729312" y="1139875"/>
                  </a:lnTo>
                  <a:lnTo>
                    <a:pt x="1728995" y="1142103"/>
                  </a:lnTo>
                  <a:lnTo>
                    <a:pt x="1728995" y="1144330"/>
                  </a:lnTo>
                  <a:lnTo>
                    <a:pt x="1730263" y="1151649"/>
                  </a:lnTo>
                  <a:lnTo>
                    <a:pt x="1731215" y="1153877"/>
                  </a:lnTo>
                  <a:lnTo>
                    <a:pt x="1732166" y="1156104"/>
                  </a:lnTo>
                  <a:lnTo>
                    <a:pt x="1734069" y="1158332"/>
                  </a:lnTo>
                  <a:lnTo>
                    <a:pt x="1735971" y="1159923"/>
                  </a:lnTo>
                  <a:lnTo>
                    <a:pt x="1738508" y="1161514"/>
                  </a:lnTo>
                  <a:lnTo>
                    <a:pt x="1741045" y="1162469"/>
                  </a:lnTo>
                  <a:lnTo>
                    <a:pt x="1743582" y="1163105"/>
                  </a:lnTo>
                  <a:lnTo>
                    <a:pt x="1746437" y="1163423"/>
                  </a:lnTo>
                  <a:lnTo>
                    <a:pt x="1772123" y="1163423"/>
                  </a:lnTo>
                  <a:lnTo>
                    <a:pt x="1775295" y="1163105"/>
                  </a:lnTo>
                  <a:lnTo>
                    <a:pt x="1777832" y="1162469"/>
                  </a:lnTo>
                  <a:lnTo>
                    <a:pt x="1779734" y="1161514"/>
                  </a:lnTo>
                  <a:lnTo>
                    <a:pt x="1781637" y="1159923"/>
                  </a:lnTo>
                  <a:lnTo>
                    <a:pt x="1782906" y="1158332"/>
                  </a:lnTo>
                  <a:lnTo>
                    <a:pt x="1783857" y="1156104"/>
                  </a:lnTo>
                  <a:lnTo>
                    <a:pt x="1784174" y="1154195"/>
                  </a:lnTo>
                  <a:lnTo>
                    <a:pt x="1783857" y="1151968"/>
                  </a:lnTo>
                  <a:lnTo>
                    <a:pt x="1782271" y="1144330"/>
                  </a:lnTo>
                  <a:lnTo>
                    <a:pt x="1781637" y="1142103"/>
                  </a:lnTo>
                  <a:lnTo>
                    <a:pt x="1780369" y="1139875"/>
                  </a:lnTo>
                  <a:lnTo>
                    <a:pt x="1778783" y="1137648"/>
                  </a:lnTo>
                  <a:lnTo>
                    <a:pt x="1776563" y="1136057"/>
                  </a:lnTo>
                  <a:lnTo>
                    <a:pt x="1774343" y="1134784"/>
                  </a:lnTo>
                  <a:lnTo>
                    <a:pt x="1771489" y="1133829"/>
                  </a:lnTo>
                  <a:lnTo>
                    <a:pt x="1768635" y="1133193"/>
                  </a:lnTo>
                  <a:lnTo>
                    <a:pt x="1766098" y="1132875"/>
                  </a:lnTo>
                  <a:lnTo>
                    <a:pt x="1740728" y="1132875"/>
                  </a:lnTo>
                  <a:close/>
                  <a:moveTo>
                    <a:pt x="1664619" y="1132875"/>
                  </a:moveTo>
                  <a:lnTo>
                    <a:pt x="1661765" y="1133193"/>
                  </a:lnTo>
                  <a:lnTo>
                    <a:pt x="1659545" y="1133829"/>
                  </a:lnTo>
                  <a:lnTo>
                    <a:pt x="1657325" y="1134784"/>
                  </a:lnTo>
                  <a:lnTo>
                    <a:pt x="1655422" y="1136057"/>
                  </a:lnTo>
                  <a:lnTo>
                    <a:pt x="1654154" y="1137648"/>
                  </a:lnTo>
                  <a:lnTo>
                    <a:pt x="1653203" y="1139875"/>
                  </a:lnTo>
                  <a:lnTo>
                    <a:pt x="1652568" y="1142103"/>
                  </a:lnTo>
                  <a:lnTo>
                    <a:pt x="1652568" y="1144330"/>
                  </a:lnTo>
                  <a:lnTo>
                    <a:pt x="1653837" y="1151649"/>
                  </a:lnTo>
                  <a:lnTo>
                    <a:pt x="1654471" y="1153877"/>
                  </a:lnTo>
                  <a:lnTo>
                    <a:pt x="1655422" y="1156104"/>
                  </a:lnTo>
                  <a:lnTo>
                    <a:pt x="1657008" y="1158332"/>
                  </a:lnTo>
                  <a:lnTo>
                    <a:pt x="1658911" y="1159923"/>
                  </a:lnTo>
                  <a:lnTo>
                    <a:pt x="1661131" y="1161196"/>
                  </a:lnTo>
                  <a:lnTo>
                    <a:pt x="1663668" y="1162469"/>
                  </a:lnTo>
                  <a:lnTo>
                    <a:pt x="1666205" y="1163105"/>
                  </a:lnTo>
                  <a:lnTo>
                    <a:pt x="1669376" y="1163105"/>
                  </a:lnTo>
                  <a:lnTo>
                    <a:pt x="1695063" y="1163423"/>
                  </a:lnTo>
                  <a:lnTo>
                    <a:pt x="1697917" y="1163105"/>
                  </a:lnTo>
                  <a:lnTo>
                    <a:pt x="1700137" y="1162469"/>
                  </a:lnTo>
                  <a:lnTo>
                    <a:pt x="1702357" y="1161514"/>
                  </a:lnTo>
                  <a:lnTo>
                    <a:pt x="1704576" y="1159923"/>
                  </a:lnTo>
                  <a:lnTo>
                    <a:pt x="1705845" y="1158332"/>
                  </a:lnTo>
                  <a:lnTo>
                    <a:pt x="1706796" y="1156104"/>
                  </a:lnTo>
                  <a:lnTo>
                    <a:pt x="1707430" y="1153877"/>
                  </a:lnTo>
                  <a:lnTo>
                    <a:pt x="1707113" y="1151649"/>
                  </a:lnTo>
                  <a:lnTo>
                    <a:pt x="1705845" y="1144330"/>
                  </a:lnTo>
                  <a:lnTo>
                    <a:pt x="1705211" y="1142103"/>
                  </a:lnTo>
                  <a:lnTo>
                    <a:pt x="1704259" y="1139875"/>
                  </a:lnTo>
                  <a:lnTo>
                    <a:pt x="1702357" y="1137648"/>
                  </a:lnTo>
                  <a:lnTo>
                    <a:pt x="1700137" y="1136057"/>
                  </a:lnTo>
                  <a:lnTo>
                    <a:pt x="1697917" y="1134784"/>
                  </a:lnTo>
                  <a:lnTo>
                    <a:pt x="1695697" y="1133829"/>
                  </a:lnTo>
                  <a:lnTo>
                    <a:pt x="1692843" y="1133193"/>
                  </a:lnTo>
                  <a:lnTo>
                    <a:pt x="1689989" y="1132875"/>
                  </a:lnTo>
                  <a:lnTo>
                    <a:pt x="1664619" y="1132875"/>
                  </a:lnTo>
                  <a:close/>
                  <a:moveTo>
                    <a:pt x="1586924" y="1132875"/>
                  </a:moveTo>
                  <a:lnTo>
                    <a:pt x="1584704" y="1133511"/>
                  </a:lnTo>
                  <a:lnTo>
                    <a:pt x="1582167" y="1134784"/>
                  </a:lnTo>
                  <a:lnTo>
                    <a:pt x="1580264" y="1136057"/>
                  </a:lnTo>
                  <a:lnTo>
                    <a:pt x="1578679" y="1137648"/>
                  </a:lnTo>
                  <a:lnTo>
                    <a:pt x="1577727" y="1139875"/>
                  </a:lnTo>
                  <a:lnTo>
                    <a:pt x="1577093" y="1142103"/>
                  </a:lnTo>
                  <a:lnTo>
                    <a:pt x="1577093" y="1144330"/>
                  </a:lnTo>
                  <a:lnTo>
                    <a:pt x="1578044" y="1151649"/>
                  </a:lnTo>
                  <a:lnTo>
                    <a:pt x="1578362" y="1153877"/>
                  </a:lnTo>
                  <a:lnTo>
                    <a:pt x="1579313" y="1156104"/>
                  </a:lnTo>
                  <a:lnTo>
                    <a:pt x="1580899" y="1158332"/>
                  </a:lnTo>
                  <a:lnTo>
                    <a:pt x="1583118" y="1159923"/>
                  </a:lnTo>
                  <a:lnTo>
                    <a:pt x="1585338" y="1161196"/>
                  </a:lnTo>
                  <a:lnTo>
                    <a:pt x="1587558" y="1162151"/>
                  </a:lnTo>
                  <a:lnTo>
                    <a:pt x="1590412" y="1162787"/>
                  </a:lnTo>
                  <a:lnTo>
                    <a:pt x="1593266" y="1163105"/>
                  </a:lnTo>
                  <a:lnTo>
                    <a:pt x="1618953" y="1163105"/>
                  </a:lnTo>
                  <a:lnTo>
                    <a:pt x="1621807" y="1163105"/>
                  </a:lnTo>
                  <a:lnTo>
                    <a:pt x="1624344" y="1162469"/>
                  </a:lnTo>
                  <a:lnTo>
                    <a:pt x="1626564" y="1161196"/>
                  </a:lnTo>
                  <a:lnTo>
                    <a:pt x="1628467" y="1159923"/>
                  </a:lnTo>
                  <a:lnTo>
                    <a:pt x="1629735" y="1158332"/>
                  </a:lnTo>
                  <a:lnTo>
                    <a:pt x="1631004" y="1156104"/>
                  </a:lnTo>
                  <a:lnTo>
                    <a:pt x="1631321" y="1153877"/>
                  </a:lnTo>
                  <a:lnTo>
                    <a:pt x="1631321" y="1151649"/>
                  </a:lnTo>
                  <a:lnTo>
                    <a:pt x="1630370" y="1144330"/>
                  </a:lnTo>
                  <a:lnTo>
                    <a:pt x="1629735" y="1142103"/>
                  </a:lnTo>
                  <a:lnTo>
                    <a:pt x="1628784" y="1139875"/>
                  </a:lnTo>
                  <a:lnTo>
                    <a:pt x="1627198" y="1137648"/>
                  </a:lnTo>
                  <a:lnTo>
                    <a:pt x="1625296" y="1136057"/>
                  </a:lnTo>
                  <a:lnTo>
                    <a:pt x="1623076" y="1134784"/>
                  </a:lnTo>
                  <a:lnTo>
                    <a:pt x="1620856" y="1133829"/>
                  </a:lnTo>
                  <a:lnTo>
                    <a:pt x="1618002" y="1132875"/>
                  </a:lnTo>
                  <a:lnTo>
                    <a:pt x="1615148" y="1132875"/>
                  </a:lnTo>
                  <a:lnTo>
                    <a:pt x="1589778" y="1132875"/>
                  </a:lnTo>
                  <a:lnTo>
                    <a:pt x="1586924" y="1132875"/>
                  </a:lnTo>
                  <a:close/>
                  <a:moveTo>
                    <a:pt x="1510815" y="1132875"/>
                  </a:moveTo>
                  <a:lnTo>
                    <a:pt x="1508278" y="1133511"/>
                  </a:lnTo>
                  <a:lnTo>
                    <a:pt x="1506058" y="1134784"/>
                  </a:lnTo>
                  <a:lnTo>
                    <a:pt x="1504155" y="1136057"/>
                  </a:lnTo>
                  <a:lnTo>
                    <a:pt x="1502569" y="1137648"/>
                  </a:lnTo>
                  <a:lnTo>
                    <a:pt x="1501618" y="1139875"/>
                  </a:lnTo>
                  <a:lnTo>
                    <a:pt x="1500984" y="1142103"/>
                  </a:lnTo>
                  <a:lnTo>
                    <a:pt x="1500667" y="1144330"/>
                  </a:lnTo>
                  <a:lnTo>
                    <a:pt x="1501301" y="1151649"/>
                  </a:lnTo>
                  <a:lnTo>
                    <a:pt x="1501618" y="1153877"/>
                  </a:lnTo>
                  <a:lnTo>
                    <a:pt x="1502569" y="1156104"/>
                  </a:lnTo>
                  <a:lnTo>
                    <a:pt x="1503838" y="1158332"/>
                  </a:lnTo>
                  <a:lnTo>
                    <a:pt x="1505741" y="1159923"/>
                  </a:lnTo>
                  <a:lnTo>
                    <a:pt x="1507960" y="1161196"/>
                  </a:lnTo>
                  <a:lnTo>
                    <a:pt x="1510180" y="1162151"/>
                  </a:lnTo>
                  <a:lnTo>
                    <a:pt x="1512717" y="1162787"/>
                  </a:lnTo>
                  <a:lnTo>
                    <a:pt x="1515888" y="1163105"/>
                  </a:lnTo>
                  <a:lnTo>
                    <a:pt x="1541575" y="1163105"/>
                  </a:lnTo>
                  <a:lnTo>
                    <a:pt x="1544430" y="1162787"/>
                  </a:lnTo>
                  <a:lnTo>
                    <a:pt x="1546966" y="1162151"/>
                  </a:lnTo>
                  <a:lnTo>
                    <a:pt x="1549503" y="1161196"/>
                  </a:lnTo>
                  <a:lnTo>
                    <a:pt x="1551406" y="1159923"/>
                  </a:lnTo>
                  <a:lnTo>
                    <a:pt x="1552992" y="1158332"/>
                  </a:lnTo>
                  <a:lnTo>
                    <a:pt x="1553943" y="1156104"/>
                  </a:lnTo>
                  <a:lnTo>
                    <a:pt x="1554577" y="1153877"/>
                  </a:lnTo>
                  <a:lnTo>
                    <a:pt x="1554577" y="1151649"/>
                  </a:lnTo>
                  <a:lnTo>
                    <a:pt x="1553943" y="1144330"/>
                  </a:lnTo>
                  <a:lnTo>
                    <a:pt x="1553626" y="1142103"/>
                  </a:lnTo>
                  <a:lnTo>
                    <a:pt x="1552675" y="1139875"/>
                  </a:lnTo>
                  <a:lnTo>
                    <a:pt x="1551089" y="1137648"/>
                  </a:lnTo>
                  <a:lnTo>
                    <a:pt x="1549186" y="1136057"/>
                  </a:lnTo>
                  <a:lnTo>
                    <a:pt x="1546966" y="1134784"/>
                  </a:lnTo>
                  <a:lnTo>
                    <a:pt x="1544430" y="1133511"/>
                  </a:lnTo>
                  <a:lnTo>
                    <a:pt x="1541893" y="1132875"/>
                  </a:lnTo>
                  <a:lnTo>
                    <a:pt x="1539038" y="1132875"/>
                  </a:lnTo>
                  <a:lnTo>
                    <a:pt x="1513986" y="1132875"/>
                  </a:lnTo>
                  <a:lnTo>
                    <a:pt x="1510815" y="1132875"/>
                  </a:lnTo>
                  <a:close/>
                  <a:moveTo>
                    <a:pt x="981854" y="1117600"/>
                  </a:moveTo>
                  <a:lnTo>
                    <a:pt x="1765464" y="1117600"/>
                  </a:lnTo>
                  <a:lnTo>
                    <a:pt x="1769904" y="1117918"/>
                  </a:lnTo>
                  <a:lnTo>
                    <a:pt x="1774978" y="1118236"/>
                  </a:lnTo>
                  <a:lnTo>
                    <a:pt x="1779417" y="1119191"/>
                  </a:lnTo>
                  <a:lnTo>
                    <a:pt x="1783857" y="1120464"/>
                  </a:lnTo>
                  <a:lnTo>
                    <a:pt x="1787980" y="1122373"/>
                  </a:lnTo>
                  <a:lnTo>
                    <a:pt x="1792736" y="1124283"/>
                  </a:lnTo>
                  <a:lnTo>
                    <a:pt x="1796542" y="1126510"/>
                  </a:lnTo>
                  <a:lnTo>
                    <a:pt x="1800347" y="1129056"/>
                  </a:lnTo>
                  <a:lnTo>
                    <a:pt x="1803836" y="1131602"/>
                  </a:lnTo>
                  <a:lnTo>
                    <a:pt x="1807007" y="1134466"/>
                  </a:lnTo>
                  <a:lnTo>
                    <a:pt x="1810495" y="1137648"/>
                  </a:lnTo>
                  <a:lnTo>
                    <a:pt x="1813032" y="1141148"/>
                  </a:lnTo>
                  <a:lnTo>
                    <a:pt x="1815252" y="1144649"/>
                  </a:lnTo>
                  <a:lnTo>
                    <a:pt x="1817155" y="1148149"/>
                  </a:lnTo>
                  <a:lnTo>
                    <a:pt x="1818740" y="1151649"/>
                  </a:lnTo>
                  <a:lnTo>
                    <a:pt x="1820009" y="1155468"/>
                  </a:lnTo>
                  <a:lnTo>
                    <a:pt x="1903095" y="1502007"/>
                  </a:lnTo>
                  <a:lnTo>
                    <a:pt x="1903412" y="1506144"/>
                  </a:lnTo>
                  <a:lnTo>
                    <a:pt x="1903412" y="1509963"/>
                  </a:lnTo>
                  <a:lnTo>
                    <a:pt x="1903095" y="1513463"/>
                  </a:lnTo>
                  <a:lnTo>
                    <a:pt x="1901827" y="1516963"/>
                  </a:lnTo>
                  <a:lnTo>
                    <a:pt x="1900241" y="1520146"/>
                  </a:lnTo>
                  <a:lnTo>
                    <a:pt x="1898338" y="1523646"/>
                  </a:lnTo>
                  <a:lnTo>
                    <a:pt x="1895801" y="1526510"/>
                  </a:lnTo>
                  <a:lnTo>
                    <a:pt x="1892313" y="1529056"/>
                  </a:lnTo>
                  <a:lnTo>
                    <a:pt x="1889142" y="1531283"/>
                  </a:lnTo>
                  <a:lnTo>
                    <a:pt x="1885336" y="1533511"/>
                  </a:lnTo>
                  <a:lnTo>
                    <a:pt x="1881214" y="1535420"/>
                  </a:lnTo>
                  <a:lnTo>
                    <a:pt x="1876774" y="1537011"/>
                  </a:lnTo>
                  <a:lnTo>
                    <a:pt x="1871700" y="1538284"/>
                  </a:lnTo>
                  <a:lnTo>
                    <a:pt x="1866626" y="1538920"/>
                  </a:lnTo>
                  <a:lnTo>
                    <a:pt x="1861235" y="1539557"/>
                  </a:lnTo>
                  <a:lnTo>
                    <a:pt x="1855210" y="1539875"/>
                  </a:lnTo>
                  <a:lnTo>
                    <a:pt x="884498" y="1539875"/>
                  </a:lnTo>
                  <a:lnTo>
                    <a:pt x="878789" y="1539557"/>
                  </a:lnTo>
                  <a:lnTo>
                    <a:pt x="873081" y="1538920"/>
                  </a:lnTo>
                  <a:lnTo>
                    <a:pt x="868007" y="1537966"/>
                  </a:lnTo>
                  <a:lnTo>
                    <a:pt x="863250" y="1536693"/>
                  </a:lnTo>
                  <a:lnTo>
                    <a:pt x="858811" y="1535102"/>
                  </a:lnTo>
                  <a:lnTo>
                    <a:pt x="854371" y="1533193"/>
                  </a:lnTo>
                  <a:lnTo>
                    <a:pt x="850566" y="1531283"/>
                  </a:lnTo>
                  <a:lnTo>
                    <a:pt x="847394" y="1528737"/>
                  </a:lnTo>
                  <a:lnTo>
                    <a:pt x="844223" y="1526192"/>
                  </a:lnTo>
                  <a:lnTo>
                    <a:pt x="842003" y="1523010"/>
                  </a:lnTo>
                  <a:lnTo>
                    <a:pt x="839466" y="1519827"/>
                  </a:lnTo>
                  <a:lnTo>
                    <a:pt x="837881" y="1516645"/>
                  </a:lnTo>
                  <a:lnTo>
                    <a:pt x="836929" y="1513463"/>
                  </a:lnTo>
                  <a:lnTo>
                    <a:pt x="836612" y="1509963"/>
                  </a:lnTo>
                  <a:lnTo>
                    <a:pt x="836612" y="1506144"/>
                  </a:lnTo>
                  <a:lnTo>
                    <a:pt x="837246" y="1502007"/>
                  </a:lnTo>
                  <a:lnTo>
                    <a:pt x="926675" y="1154832"/>
                  </a:lnTo>
                  <a:lnTo>
                    <a:pt x="927943" y="1151331"/>
                  </a:lnTo>
                  <a:lnTo>
                    <a:pt x="929529" y="1147513"/>
                  </a:lnTo>
                  <a:lnTo>
                    <a:pt x="931432" y="1144012"/>
                  </a:lnTo>
                  <a:lnTo>
                    <a:pt x="933969" y="1140830"/>
                  </a:lnTo>
                  <a:lnTo>
                    <a:pt x="936823" y="1137011"/>
                  </a:lnTo>
                  <a:lnTo>
                    <a:pt x="939677" y="1134147"/>
                  </a:lnTo>
                  <a:lnTo>
                    <a:pt x="943165" y="1131283"/>
                  </a:lnTo>
                  <a:lnTo>
                    <a:pt x="946971" y="1128738"/>
                  </a:lnTo>
                  <a:lnTo>
                    <a:pt x="950776" y="1126192"/>
                  </a:lnTo>
                  <a:lnTo>
                    <a:pt x="954582" y="1124283"/>
                  </a:lnTo>
                  <a:lnTo>
                    <a:pt x="959021" y="1122373"/>
                  </a:lnTo>
                  <a:lnTo>
                    <a:pt x="963461" y="1120464"/>
                  </a:lnTo>
                  <a:lnTo>
                    <a:pt x="967901" y="1119191"/>
                  </a:lnTo>
                  <a:lnTo>
                    <a:pt x="972341" y="1118236"/>
                  </a:lnTo>
                  <a:lnTo>
                    <a:pt x="977097" y="1117918"/>
                  </a:lnTo>
                  <a:lnTo>
                    <a:pt x="981854" y="1117600"/>
                  </a:lnTo>
                  <a:close/>
                  <a:moveTo>
                    <a:pt x="268430" y="1104583"/>
                  </a:moveTo>
                  <a:lnTo>
                    <a:pt x="254469" y="1109980"/>
                  </a:lnTo>
                  <a:lnTo>
                    <a:pt x="240826" y="1115695"/>
                  </a:lnTo>
                  <a:lnTo>
                    <a:pt x="227500" y="1121410"/>
                  </a:lnTo>
                  <a:lnTo>
                    <a:pt x="214808" y="1127443"/>
                  </a:lnTo>
                  <a:lnTo>
                    <a:pt x="202433" y="1133158"/>
                  </a:lnTo>
                  <a:lnTo>
                    <a:pt x="190693" y="1139190"/>
                  </a:lnTo>
                  <a:lnTo>
                    <a:pt x="178954" y="1145858"/>
                  </a:lnTo>
                  <a:lnTo>
                    <a:pt x="168483" y="1151890"/>
                  </a:lnTo>
                  <a:lnTo>
                    <a:pt x="178954" y="1168718"/>
                  </a:lnTo>
                  <a:lnTo>
                    <a:pt x="190376" y="1185228"/>
                  </a:lnTo>
                  <a:lnTo>
                    <a:pt x="202433" y="1201420"/>
                  </a:lnTo>
                  <a:lnTo>
                    <a:pt x="214490" y="1217295"/>
                  </a:lnTo>
                  <a:lnTo>
                    <a:pt x="227182" y="1232535"/>
                  </a:lnTo>
                  <a:lnTo>
                    <a:pt x="240191" y="1247775"/>
                  </a:lnTo>
                  <a:lnTo>
                    <a:pt x="253835" y="1262380"/>
                  </a:lnTo>
                  <a:lnTo>
                    <a:pt x="267479" y="1276668"/>
                  </a:lnTo>
                  <a:lnTo>
                    <a:pt x="283026" y="1291590"/>
                  </a:lnTo>
                  <a:lnTo>
                    <a:pt x="299208" y="1306195"/>
                  </a:lnTo>
                  <a:lnTo>
                    <a:pt x="313486" y="1301750"/>
                  </a:lnTo>
                  <a:lnTo>
                    <a:pt x="327764" y="1297623"/>
                  </a:lnTo>
                  <a:lnTo>
                    <a:pt x="357590" y="1289368"/>
                  </a:lnTo>
                  <a:lnTo>
                    <a:pt x="350609" y="1278890"/>
                  </a:lnTo>
                  <a:lnTo>
                    <a:pt x="344264" y="1268413"/>
                  </a:lnTo>
                  <a:lnTo>
                    <a:pt x="337600" y="1257618"/>
                  </a:lnTo>
                  <a:lnTo>
                    <a:pt x="331572" y="1246823"/>
                  </a:lnTo>
                  <a:lnTo>
                    <a:pt x="325543" y="1235710"/>
                  </a:lnTo>
                  <a:lnTo>
                    <a:pt x="319515" y="1224280"/>
                  </a:lnTo>
                  <a:lnTo>
                    <a:pt x="313803" y="1213168"/>
                  </a:lnTo>
                  <a:lnTo>
                    <a:pt x="308409" y="1201738"/>
                  </a:lnTo>
                  <a:lnTo>
                    <a:pt x="302381" y="1189990"/>
                  </a:lnTo>
                  <a:lnTo>
                    <a:pt x="297304" y="1178243"/>
                  </a:lnTo>
                  <a:lnTo>
                    <a:pt x="287151" y="1154113"/>
                  </a:lnTo>
                  <a:lnTo>
                    <a:pt x="277315" y="1129665"/>
                  </a:lnTo>
                  <a:lnTo>
                    <a:pt x="268430" y="1104583"/>
                  </a:lnTo>
                  <a:close/>
                  <a:moveTo>
                    <a:pt x="469277" y="1050290"/>
                  </a:moveTo>
                  <a:lnTo>
                    <a:pt x="441990" y="1055688"/>
                  </a:lnTo>
                  <a:lnTo>
                    <a:pt x="415337" y="1061403"/>
                  </a:lnTo>
                  <a:lnTo>
                    <a:pt x="389319" y="1067118"/>
                  </a:lnTo>
                  <a:lnTo>
                    <a:pt x="364253" y="1073785"/>
                  </a:lnTo>
                  <a:lnTo>
                    <a:pt x="343946" y="1079500"/>
                  </a:lnTo>
                  <a:lnTo>
                    <a:pt x="324274" y="1085215"/>
                  </a:lnTo>
                  <a:lnTo>
                    <a:pt x="328716" y="1098550"/>
                  </a:lnTo>
                  <a:lnTo>
                    <a:pt x="333476" y="1111568"/>
                  </a:lnTo>
                  <a:lnTo>
                    <a:pt x="338235" y="1124585"/>
                  </a:lnTo>
                  <a:lnTo>
                    <a:pt x="343629" y="1136968"/>
                  </a:lnTo>
                  <a:lnTo>
                    <a:pt x="349023" y="1149668"/>
                  </a:lnTo>
                  <a:lnTo>
                    <a:pt x="354417" y="1162050"/>
                  </a:lnTo>
                  <a:lnTo>
                    <a:pt x="360446" y="1174115"/>
                  </a:lnTo>
                  <a:lnTo>
                    <a:pt x="366157" y="1186180"/>
                  </a:lnTo>
                  <a:lnTo>
                    <a:pt x="371868" y="1197928"/>
                  </a:lnTo>
                  <a:lnTo>
                    <a:pt x="378531" y="1209358"/>
                  </a:lnTo>
                  <a:lnTo>
                    <a:pt x="384560" y="1220788"/>
                  </a:lnTo>
                  <a:lnTo>
                    <a:pt x="391223" y="1232218"/>
                  </a:lnTo>
                  <a:lnTo>
                    <a:pt x="397886" y="1243013"/>
                  </a:lnTo>
                  <a:lnTo>
                    <a:pt x="404549" y="1254125"/>
                  </a:lnTo>
                  <a:lnTo>
                    <a:pt x="411530" y="1264603"/>
                  </a:lnTo>
                  <a:lnTo>
                    <a:pt x="418510" y="1275080"/>
                  </a:lnTo>
                  <a:lnTo>
                    <a:pt x="442942" y="1270318"/>
                  </a:lnTo>
                  <a:lnTo>
                    <a:pt x="467373" y="1265873"/>
                  </a:lnTo>
                  <a:lnTo>
                    <a:pt x="492440" y="1261428"/>
                  </a:lnTo>
                  <a:lnTo>
                    <a:pt x="518140" y="1257618"/>
                  </a:lnTo>
                  <a:lnTo>
                    <a:pt x="510525" y="1234123"/>
                  </a:lnTo>
                  <a:lnTo>
                    <a:pt x="503545" y="1209993"/>
                  </a:lnTo>
                  <a:lnTo>
                    <a:pt x="496882" y="1184910"/>
                  </a:lnTo>
                  <a:lnTo>
                    <a:pt x="490219" y="1159193"/>
                  </a:lnTo>
                  <a:lnTo>
                    <a:pt x="484507" y="1132840"/>
                  </a:lnTo>
                  <a:lnTo>
                    <a:pt x="479113" y="1106170"/>
                  </a:lnTo>
                  <a:lnTo>
                    <a:pt x="473719" y="1078548"/>
                  </a:lnTo>
                  <a:lnTo>
                    <a:pt x="469277" y="1050290"/>
                  </a:lnTo>
                  <a:close/>
                  <a:moveTo>
                    <a:pt x="742467" y="1024890"/>
                  </a:moveTo>
                  <a:lnTo>
                    <a:pt x="714228" y="1025525"/>
                  </a:lnTo>
                  <a:lnTo>
                    <a:pt x="686623" y="1026478"/>
                  </a:lnTo>
                  <a:lnTo>
                    <a:pt x="659019" y="1028065"/>
                  </a:lnTo>
                  <a:lnTo>
                    <a:pt x="631731" y="1029653"/>
                  </a:lnTo>
                  <a:lnTo>
                    <a:pt x="605396" y="1031875"/>
                  </a:lnTo>
                  <a:lnTo>
                    <a:pt x="578743" y="1034733"/>
                  </a:lnTo>
                  <a:lnTo>
                    <a:pt x="553043" y="1037908"/>
                  </a:lnTo>
                  <a:lnTo>
                    <a:pt x="527025" y="1041083"/>
                  </a:lnTo>
                  <a:lnTo>
                    <a:pt x="530515" y="1059498"/>
                  </a:lnTo>
                  <a:lnTo>
                    <a:pt x="533688" y="1077595"/>
                  </a:lnTo>
                  <a:lnTo>
                    <a:pt x="536861" y="1095375"/>
                  </a:lnTo>
                  <a:lnTo>
                    <a:pt x="540351" y="1112838"/>
                  </a:lnTo>
                  <a:lnTo>
                    <a:pt x="543841" y="1130300"/>
                  </a:lnTo>
                  <a:lnTo>
                    <a:pt x="547966" y="1147128"/>
                  </a:lnTo>
                  <a:lnTo>
                    <a:pt x="552091" y="1163638"/>
                  </a:lnTo>
                  <a:lnTo>
                    <a:pt x="556216" y="1180148"/>
                  </a:lnTo>
                  <a:lnTo>
                    <a:pt x="561292" y="1198245"/>
                  </a:lnTo>
                  <a:lnTo>
                    <a:pt x="566686" y="1216025"/>
                  </a:lnTo>
                  <a:lnTo>
                    <a:pt x="572080" y="1233488"/>
                  </a:lnTo>
                  <a:lnTo>
                    <a:pt x="577792" y="1250315"/>
                  </a:lnTo>
                  <a:lnTo>
                    <a:pt x="597464" y="1248410"/>
                  </a:lnTo>
                  <a:lnTo>
                    <a:pt x="617771" y="1246823"/>
                  </a:lnTo>
                  <a:lnTo>
                    <a:pt x="638077" y="1245235"/>
                  </a:lnTo>
                  <a:lnTo>
                    <a:pt x="658701" y="1243648"/>
                  </a:lnTo>
                  <a:lnTo>
                    <a:pt x="679326" y="1242378"/>
                  </a:lnTo>
                  <a:lnTo>
                    <a:pt x="699950" y="1241425"/>
                  </a:lnTo>
                  <a:lnTo>
                    <a:pt x="721208" y="1240790"/>
                  </a:lnTo>
                  <a:lnTo>
                    <a:pt x="742467" y="1240473"/>
                  </a:lnTo>
                  <a:lnTo>
                    <a:pt x="742467" y="1024890"/>
                  </a:lnTo>
                  <a:close/>
                  <a:moveTo>
                    <a:pt x="507035" y="801688"/>
                  </a:moveTo>
                  <a:lnTo>
                    <a:pt x="507670" y="824865"/>
                  </a:lnTo>
                  <a:lnTo>
                    <a:pt x="508622" y="848360"/>
                  </a:lnTo>
                  <a:lnTo>
                    <a:pt x="509573" y="871538"/>
                  </a:lnTo>
                  <a:lnTo>
                    <a:pt x="510843" y="894080"/>
                  </a:lnTo>
                  <a:lnTo>
                    <a:pt x="512746" y="916940"/>
                  </a:lnTo>
                  <a:lnTo>
                    <a:pt x="514650" y="939165"/>
                  </a:lnTo>
                  <a:lnTo>
                    <a:pt x="516871" y="961073"/>
                  </a:lnTo>
                  <a:lnTo>
                    <a:pt x="519410" y="982663"/>
                  </a:lnTo>
                  <a:lnTo>
                    <a:pt x="546062" y="979170"/>
                  </a:lnTo>
                  <a:lnTo>
                    <a:pt x="572715" y="976313"/>
                  </a:lnTo>
                  <a:lnTo>
                    <a:pt x="600319" y="973455"/>
                  </a:lnTo>
                  <a:lnTo>
                    <a:pt x="627924" y="971233"/>
                  </a:lnTo>
                  <a:lnTo>
                    <a:pt x="656163" y="969328"/>
                  </a:lnTo>
                  <a:lnTo>
                    <a:pt x="684720" y="967740"/>
                  </a:lnTo>
                  <a:lnTo>
                    <a:pt x="713276" y="966788"/>
                  </a:lnTo>
                  <a:lnTo>
                    <a:pt x="742467" y="965835"/>
                  </a:lnTo>
                  <a:lnTo>
                    <a:pt x="742467" y="801688"/>
                  </a:lnTo>
                  <a:lnTo>
                    <a:pt x="507035" y="801688"/>
                  </a:lnTo>
                  <a:close/>
                  <a:moveTo>
                    <a:pt x="273824" y="801688"/>
                  </a:moveTo>
                  <a:lnTo>
                    <a:pt x="274142" y="816610"/>
                  </a:lnTo>
                  <a:lnTo>
                    <a:pt x="275094" y="831533"/>
                  </a:lnTo>
                  <a:lnTo>
                    <a:pt x="276045" y="846455"/>
                  </a:lnTo>
                  <a:lnTo>
                    <a:pt x="276997" y="860743"/>
                  </a:lnTo>
                  <a:lnTo>
                    <a:pt x="278584" y="875665"/>
                  </a:lnTo>
                  <a:lnTo>
                    <a:pt x="280170" y="889953"/>
                  </a:lnTo>
                  <a:lnTo>
                    <a:pt x="281757" y="904558"/>
                  </a:lnTo>
                  <a:lnTo>
                    <a:pt x="283660" y="918845"/>
                  </a:lnTo>
                  <a:lnTo>
                    <a:pt x="285882" y="933133"/>
                  </a:lnTo>
                  <a:lnTo>
                    <a:pt x="288737" y="947103"/>
                  </a:lnTo>
                  <a:lnTo>
                    <a:pt x="291276" y="961073"/>
                  </a:lnTo>
                  <a:lnTo>
                    <a:pt x="293814" y="975043"/>
                  </a:lnTo>
                  <a:lnTo>
                    <a:pt x="296670" y="988695"/>
                  </a:lnTo>
                  <a:lnTo>
                    <a:pt x="299842" y="1002665"/>
                  </a:lnTo>
                  <a:lnTo>
                    <a:pt x="303015" y="1015683"/>
                  </a:lnTo>
                  <a:lnTo>
                    <a:pt x="306823" y="1029335"/>
                  </a:lnTo>
                  <a:lnTo>
                    <a:pt x="324909" y="1023938"/>
                  </a:lnTo>
                  <a:lnTo>
                    <a:pt x="343312" y="1018858"/>
                  </a:lnTo>
                  <a:lnTo>
                    <a:pt x="362032" y="1013778"/>
                  </a:lnTo>
                  <a:lnTo>
                    <a:pt x="381070" y="1009015"/>
                  </a:lnTo>
                  <a:lnTo>
                    <a:pt x="400742" y="1004570"/>
                  </a:lnTo>
                  <a:lnTo>
                    <a:pt x="420414" y="1000125"/>
                  </a:lnTo>
                  <a:lnTo>
                    <a:pt x="440721" y="995998"/>
                  </a:lnTo>
                  <a:lnTo>
                    <a:pt x="461345" y="992188"/>
                  </a:lnTo>
                  <a:lnTo>
                    <a:pt x="458489" y="969328"/>
                  </a:lnTo>
                  <a:lnTo>
                    <a:pt x="456268" y="945833"/>
                  </a:lnTo>
                  <a:lnTo>
                    <a:pt x="454047" y="922655"/>
                  </a:lnTo>
                  <a:lnTo>
                    <a:pt x="452461" y="899160"/>
                  </a:lnTo>
                  <a:lnTo>
                    <a:pt x="451191" y="874713"/>
                  </a:lnTo>
                  <a:lnTo>
                    <a:pt x="449922" y="850900"/>
                  </a:lnTo>
                  <a:lnTo>
                    <a:pt x="448970" y="826135"/>
                  </a:lnTo>
                  <a:lnTo>
                    <a:pt x="448653" y="801688"/>
                  </a:lnTo>
                  <a:lnTo>
                    <a:pt x="273824" y="801688"/>
                  </a:lnTo>
                  <a:close/>
                  <a:moveTo>
                    <a:pt x="59334" y="801688"/>
                  </a:moveTo>
                  <a:lnTo>
                    <a:pt x="60286" y="821690"/>
                  </a:lnTo>
                  <a:lnTo>
                    <a:pt x="62507" y="841693"/>
                  </a:lnTo>
                  <a:lnTo>
                    <a:pt x="64411" y="861378"/>
                  </a:lnTo>
                  <a:lnTo>
                    <a:pt x="67266" y="881380"/>
                  </a:lnTo>
                  <a:lnTo>
                    <a:pt x="70439" y="900748"/>
                  </a:lnTo>
                  <a:lnTo>
                    <a:pt x="74247" y="919798"/>
                  </a:lnTo>
                  <a:lnTo>
                    <a:pt x="78372" y="938848"/>
                  </a:lnTo>
                  <a:lnTo>
                    <a:pt x="83448" y="957898"/>
                  </a:lnTo>
                  <a:lnTo>
                    <a:pt x="88525" y="976630"/>
                  </a:lnTo>
                  <a:lnTo>
                    <a:pt x="94236" y="995045"/>
                  </a:lnTo>
                  <a:lnTo>
                    <a:pt x="100899" y="1013143"/>
                  </a:lnTo>
                  <a:lnTo>
                    <a:pt x="107245" y="1031240"/>
                  </a:lnTo>
                  <a:lnTo>
                    <a:pt x="114860" y="1049020"/>
                  </a:lnTo>
                  <a:lnTo>
                    <a:pt x="122475" y="1066483"/>
                  </a:lnTo>
                  <a:lnTo>
                    <a:pt x="130408" y="1083628"/>
                  </a:lnTo>
                  <a:lnTo>
                    <a:pt x="138975" y="1100773"/>
                  </a:lnTo>
                  <a:lnTo>
                    <a:pt x="150080" y="1094740"/>
                  </a:lnTo>
                  <a:lnTo>
                    <a:pt x="161185" y="1088390"/>
                  </a:lnTo>
                  <a:lnTo>
                    <a:pt x="172925" y="1082358"/>
                  </a:lnTo>
                  <a:lnTo>
                    <a:pt x="184982" y="1076325"/>
                  </a:lnTo>
                  <a:lnTo>
                    <a:pt x="197039" y="1070293"/>
                  </a:lnTo>
                  <a:lnTo>
                    <a:pt x="209731" y="1064895"/>
                  </a:lnTo>
                  <a:lnTo>
                    <a:pt x="222740" y="1059498"/>
                  </a:lnTo>
                  <a:lnTo>
                    <a:pt x="236066" y="1054100"/>
                  </a:lnTo>
                  <a:lnTo>
                    <a:pt x="250979" y="1048385"/>
                  </a:lnTo>
                  <a:lnTo>
                    <a:pt x="247172" y="1033780"/>
                  </a:lnTo>
                  <a:lnTo>
                    <a:pt x="243364" y="1019175"/>
                  </a:lnTo>
                  <a:lnTo>
                    <a:pt x="240191" y="1004570"/>
                  </a:lnTo>
                  <a:lnTo>
                    <a:pt x="236701" y="989330"/>
                  </a:lnTo>
                  <a:lnTo>
                    <a:pt x="233528" y="974408"/>
                  </a:lnTo>
                  <a:lnTo>
                    <a:pt x="230672" y="959168"/>
                  </a:lnTo>
                  <a:lnTo>
                    <a:pt x="228134" y="943928"/>
                  </a:lnTo>
                  <a:lnTo>
                    <a:pt x="225913" y="928370"/>
                  </a:lnTo>
                  <a:lnTo>
                    <a:pt x="223692" y="912813"/>
                  </a:lnTo>
                  <a:lnTo>
                    <a:pt x="221788" y="897573"/>
                  </a:lnTo>
                  <a:lnTo>
                    <a:pt x="220202" y="881698"/>
                  </a:lnTo>
                  <a:lnTo>
                    <a:pt x="218615" y="865823"/>
                  </a:lnTo>
                  <a:lnTo>
                    <a:pt x="217029" y="849948"/>
                  </a:lnTo>
                  <a:lnTo>
                    <a:pt x="216077" y="834073"/>
                  </a:lnTo>
                  <a:lnTo>
                    <a:pt x="215125" y="817880"/>
                  </a:lnTo>
                  <a:lnTo>
                    <a:pt x="214808" y="801688"/>
                  </a:lnTo>
                  <a:lnTo>
                    <a:pt x="59334" y="801688"/>
                  </a:lnTo>
                  <a:close/>
                  <a:moveTo>
                    <a:pt x="1734820" y="720725"/>
                  </a:moveTo>
                  <a:lnTo>
                    <a:pt x="1735138" y="764540"/>
                  </a:lnTo>
                  <a:lnTo>
                    <a:pt x="1735138" y="861378"/>
                  </a:lnTo>
                  <a:lnTo>
                    <a:pt x="1735138" y="913765"/>
                  </a:lnTo>
                  <a:lnTo>
                    <a:pt x="1734503" y="960120"/>
                  </a:lnTo>
                  <a:lnTo>
                    <a:pt x="1734185" y="979488"/>
                  </a:lnTo>
                  <a:lnTo>
                    <a:pt x="1733549" y="994728"/>
                  </a:lnTo>
                  <a:lnTo>
                    <a:pt x="1732914" y="1005840"/>
                  </a:lnTo>
                  <a:lnTo>
                    <a:pt x="1732596" y="1009333"/>
                  </a:lnTo>
                  <a:lnTo>
                    <a:pt x="1732278" y="1011238"/>
                  </a:lnTo>
                  <a:lnTo>
                    <a:pt x="1731642" y="1011873"/>
                  </a:lnTo>
                  <a:lnTo>
                    <a:pt x="1730689" y="1012190"/>
                  </a:lnTo>
                  <a:lnTo>
                    <a:pt x="1727511" y="1013143"/>
                  </a:lnTo>
                  <a:lnTo>
                    <a:pt x="1722744" y="1014095"/>
                  </a:lnTo>
                  <a:lnTo>
                    <a:pt x="1716071" y="1014730"/>
                  </a:lnTo>
                  <a:lnTo>
                    <a:pt x="1708443" y="1015365"/>
                  </a:lnTo>
                  <a:lnTo>
                    <a:pt x="1698910" y="1015683"/>
                  </a:lnTo>
                  <a:lnTo>
                    <a:pt x="1676982" y="1016000"/>
                  </a:lnTo>
                  <a:lnTo>
                    <a:pt x="1650923" y="1016000"/>
                  </a:lnTo>
                  <a:lnTo>
                    <a:pt x="1622321" y="1015683"/>
                  </a:lnTo>
                  <a:lnTo>
                    <a:pt x="1591496" y="1014730"/>
                  </a:lnTo>
                  <a:lnTo>
                    <a:pt x="1559716" y="1013778"/>
                  </a:lnTo>
                  <a:lnTo>
                    <a:pt x="1497746" y="1011555"/>
                  </a:lnTo>
                  <a:lnTo>
                    <a:pt x="1443404" y="1009333"/>
                  </a:lnTo>
                  <a:lnTo>
                    <a:pt x="1390650" y="1006793"/>
                  </a:lnTo>
                  <a:lnTo>
                    <a:pt x="1438319" y="1005205"/>
                  </a:lnTo>
                  <a:lnTo>
                    <a:pt x="1487259" y="1003300"/>
                  </a:lnTo>
                  <a:lnTo>
                    <a:pt x="1543509" y="1000443"/>
                  </a:lnTo>
                  <a:lnTo>
                    <a:pt x="1572428" y="998538"/>
                  </a:lnTo>
                  <a:lnTo>
                    <a:pt x="1600394" y="996633"/>
                  </a:lnTo>
                  <a:lnTo>
                    <a:pt x="1626771" y="994410"/>
                  </a:lnTo>
                  <a:lnTo>
                    <a:pt x="1650605" y="992188"/>
                  </a:lnTo>
                  <a:lnTo>
                    <a:pt x="1671262" y="989648"/>
                  </a:lnTo>
                  <a:lnTo>
                    <a:pt x="1679842" y="988378"/>
                  </a:lnTo>
                  <a:lnTo>
                    <a:pt x="1687787" y="986790"/>
                  </a:lnTo>
                  <a:lnTo>
                    <a:pt x="1693825" y="985520"/>
                  </a:lnTo>
                  <a:lnTo>
                    <a:pt x="1698592" y="983933"/>
                  </a:lnTo>
                  <a:lnTo>
                    <a:pt x="1702088" y="982028"/>
                  </a:lnTo>
                  <a:lnTo>
                    <a:pt x="1703359" y="981075"/>
                  </a:lnTo>
                  <a:lnTo>
                    <a:pt x="1704312" y="980440"/>
                  </a:lnTo>
                  <a:lnTo>
                    <a:pt x="1705266" y="978218"/>
                  </a:lnTo>
                  <a:lnTo>
                    <a:pt x="1706219" y="974725"/>
                  </a:lnTo>
                  <a:lnTo>
                    <a:pt x="1707490" y="969963"/>
                  </a:lnTo>
                  <a:lnTo>
                    <a:pt x="1708443" y="963930"/>
                  </a:lnTo>
                  <a:lnTo>
                    <a:pt x="1710986" y="949960"/>
                  </a:lnTo>
                  <a:lnTo>
                    <a:pt x="1713528" y="932498"/>
                  </a:lnTo>
                  <a:lnTo>
                    <a:pt x="1716071" y="912178"/>
                  </a:lnTo>
                  <a:lnTo>
                    <a:pt x="1718613" y="890270"/>
                  </a:lnTo>
                  <a:lnTo>
                    <a:pt x="1723698" y="844233"/>
                  </a:lnTo>
                  <a:lnTo>
                    <a:pt x="1728147" y="798513"/>
                  </a:lnTo>
                  <a:lnTo>
                    <a:pt x="1731642" y="759143"/>
                  </a:lnTo>
                  <a:lnTo>
                    <a:pt x="1734820" y="720725"/>
                  </a:lnTo>
                  <a:close/>
                  <a:moveTo>
                    <a:pt x="519410" y="561340"/>
                  </a:moveTo>
                  <a:lnTo>
                    <a:pt x="516871" y="583565"/>
                  </a:lnTo>
                  <a:lnTo>
                    <a:pt x="514650" y="605473"/>
                  </a:lnTo>
                  <a:lnTo>
                    <a:pt x="512746" y="627698"/>
                  </a:lnTo>
                  <a:lnTo>
                    <a:pt x="510843" y="650240"/>
                  </a:lnTo>
                  <a:lnTo>
                    <a:pt x="509573" y="673100"/>
                  </a:lnTo>
                  <a:lnTo>
                    <a:pt x="508622" y="695960"/>
                  </a:lnTo>
                  <a:lnTo>
                    <a:pt x="507670" y="719138"/>
                  </a:lnTo>
                  <a:lnTo>
                    <a:pt x="507352" y="742950"/>
                  </a:lnTo>
                  <a:lnTo>
                    <a:pt x="742467" y="742950"/>
                  </a:lnTo>
                  <a:lnTo>
                    <a:pt x="742467" y="578485"/>
                  </a:lnTo>
                  <a:lnTo>
                    <a:pt x="713276" y="577850"/>
                  </a:lnTo>
                  <a:lnTo>
                    <a:pt x="684720" y="576580"/>
                  </a:lnTo>
                  <a:lnTo>
                    <a:pt x="656163" y="575310"/>
                  </a:lnTo>
                  <a:lnTo>
                    <a:pt x="627924" y="573405"/>
                  </a:lnTo>
                  <a:lnTo>
                    <a:pt x="600319" y="570865"/>
                  </a:lnTo>
                  <a:lnTo>
                    <a:pt x="573032" y="568325"/>
                  </a:lnTo>
                  <a:lnTo>
                    <a:pt x="546062" y="564833"/>
                  </a:lnTo>
                  <a:lnTo>
                    <a:pt x="519410" y="561340"/>
                  </a:lnTo>
                  <a:close/>
                  <a:moveTo>
                    <a:pt x="1074474" y="554038"/>
                  </a:moveTo>
                  <a:lnTo>
                    <a:pt x="1100533" y="554038"/>
                  </a:lnTo>
                  <a:lnTo>
                    <a:pt x="1129135" y="554356"/>
                  </a:lnTo>
                  <a:lnTo>
                    <a:pt x="1159961" y="555308"/>
                  </a:lnTo>
                  <a:lnTo>
                    <a:pt x="1191422" y="556261"/>
                  </a:lnTo>
                  <a:lnTo>
                    <a:pt x="1253392" y="558483"/>
                  </a:lnTo>
                  <a:lnTo>
                    <a:pt x="1307734" y="560706"/>
                  </a:lnTo>
                  <a:lnTo>
                    <a:pt x="1360488" y="563246"/>
                  </a:lnTo>
                  <a:lnTo>
                    <a:pt x="1313137" y="564833"/>
                  </a:lnTo>
                  <a:lnTo>
                    <a:pt x="1264197" y="567056"/>
                  </a:lnTo>
                  <a:lnTo>
                    <a:pt x="1207947" y="569913"/>
                  </a:lnTo>
                  <a:lnTo>
                    <a:pt x="1179028" y="571501"/>
                  </a:lnTo>
                  <a:lnTo>
                    <a:pt x="1150745" y="573406"/>
                  </a:lnTo>
                  <a:lnTo>
                    <a:pt x="1124685" y="575628"/>
                  </a:lnTo>
                  <a:lnTo>
                    <a:pt x="1100851" y="577851"/>
                  </a:lnTo>
                  <a:lnTo>
                    <a:pt x="1079877" y="580391"/>
                  </a:lnTo>
                  <a:lnTo>
                    <a:pt x="1071296" y="581661"/>
                  </a:lnTo>
                  <a:lnTo>
                    <a:pt x="1063669" y="583248"/>
                  </a:lnTo>
                  <a:lnTo>
                    <a:pt x="1057313" y="584836"/>
                  </a:lnTo>
                  <a:lnTo>
                    <a:pt x="1052546" y="586423"/>
                  </a:lnTo>
                  <a:lnTo>
                    <a:pt x="1049051" y="588011"/>
                  </a:lnTo>
                  <a:lnTo>
                    <a:pt x="1048097" y="588963"/>
                  </a:lnTo>
                  <a:lnTo>
                    <a:pt x="1046826" y="589598"/>
                  </a:lnTo>
                  <a:lnTo>
                    <a:pt x="1045873" y="591821"/>
                  </a:lnTo>
                  <a:lnTo>
                    <a:pt x="1044919" y="595313"/>
                  </a:lnTo>
                  <a:lnTo>
                    <a:pt x="1042695" y="606108"/>
                  </a:lnTo>
                  <a:lnTo>
                    <a:pt x="1040152" y="620396"/>
                  </a:lnTo>
                  <a:lnTo>
                    <a:pt x="1037610" y="637858"/>
                  </a:lnTo>
                  <a:lnTo>
                    <a:pt x="1035386" y="657861"/>
                  </a:lnTo>
                  <a:lnTo>
                    <a:pt x="1032843" y="679768"/>
                  </a:lnTo>
                  <a:lnTo>
                    <a:pt x="1027441" y="726123"/>
                  </a:lnTo>
                  <a:lnTo>
                    <a:pt x="1022992" y="771526"/>
                  </a:lnTo>
                  <a:lnTo>
                    <a:pt x="1019496" y="811213"/>
                  </a:lnTo>
                  <a:lnTo>
                    <a:pt x="1016318" y="849313"/>
                  </a:lnTo>
                  <a:lnTo>
                    <a:pt x="1016000" y="805498"/>
                  </a:lnTo>
                  <a:lnTo>
                    <a:pt x="1016000" y="708978"/>
                  </a:lnTo>
                  <a:lnTo>
                    <a:pt x="1016318" y="656591"/>
                  </a:lnTo>
                  <a:lnTo>
                    <a:pt x="1016636" y="609918"/>
                  </a:lnTo>
                  <a:lnTo>
                    <a:pt x="1017271" y="590551"/>
                  </a:lnTo>
                  <a:lnTo>
                    <a:pt x="1017589" y="575311"/>
                  </a:lnTo>
                  <a:lnTo>
                    <a:pt x="1018225" y="564198"/>
                  </a:lnTo>
                  <a:lnTo>
                    <a:pt x="1018860" y="560706"/>
                  </a:lnTo>
                  <a:lnTo>
                    <a:pt x="1019178" y="558801"/>
                  </a:lnTo>
                  <a:lnTo>
                    <a:pt x="1019496" y="558166"/>
                  </a:lnTo>
                  <a:lnTo>
                    <a:pt x="1020449" y="557848"/>
                  </a:lnTo>
                  <a:lnTo>
                    <a:pt x="1023627" y="556896"/>
                  </a:lnTo>
                  <a:lnTo>
                    <a:pt x="1028394" y="555943"/>
                  </a:lnTo>
                  <a:lnTo>
                    <a:pt x="1035068" y="555308"/>
                  </a:lnTo>
                  <a:lnTo>
                    <a:pt x="1043013" y="554673"/>
                  </a:lnTo>
                  <a:lnTo>
                    <a:pt x="1052546" y="554356"/>
                  </a:lnTo>
                  <a:lnTo>
                    <a:pt x="1074474" y="554038"/>
                  </a:lnTo>
                  <a:close/>
                  <a:moveTo>
                    <a:pt x="995680" y="516891"/>
                  </a:moveTo>
                  <a:lnTo>
                    <a:pt x="992187" y="517208"/>
                  </a:lnTo>
                  <a:lnTo>
                    <a:pt x="989330" y="518161"/>
                  </a:lnTo>
                  <a:lnTo>
                    <a:pt x="986790" y="519748"/>
                  </a:lnTo>
                  <a:lnTo>
                    <a:pt x="984567" y="521971"/>
                  </a:lnTo>
                  <a:lnTo>
                    <a:pt x="982662" y="524511"/>
                  </a:lnTo>
                  <a:lnTo>
                    <a:pt x="981075" y="527368"/>
                  </a:lnTo>
                  <a:lnTo>
                    <a:pt x="980440" y="530543"/>
                  </a:lnTo>
                  <a:lnTo>
                    <a:pt x="980122" y="534353"/>
                  </a:lnTo>
                  <a:lnTo>
                    <a:pt x="980122" y="1036638"/>
                  </a:lnTo>
                  <a:lnTo>
                    <a:pt x="980440" y="1040131"/>
                  </a:lnTo>
                  <a:lnTo>
                    <a:pt x="981075" y="1043306"/>
                  </a:lnTo>
                  <a:lnTo>
                    <a:pt x="982662" y="1046163"/>
                  </a:lnTo>
                  <a:lnTo>
                    <a:pt x="984567" y="1048703"/>
                  </a:lnTo>
                  <a:lnTo>
                    <a:pt x="986790" y="1050926"/>
                  </a:lnTo>
                  <a:lnTo>
                    <a:pt x="989330" y="1052196"/>
                  </a:lnTo>
                  <a:lnTo>
                    <a:pt x="992187" y="1053783"/>
                  </a:lnTo>
                  <a:lnTo>
                    <a:pt x="995680" y="1054101"/>
                  </a:lnTo>
                  <a:lnTo>
                    <a:pt x="1752918" y="1054101"/>
                  </a:lnTo>
                  <a:lnTo>
                    <a:pt x="1756093" y="1053783"/>
                  </a:lnTo>
                  <a:lnTo>
                    <a:pt x="1759268" y="1052196"/>
                  </a:lnTo>
                  <a:lnTo>
                    <a:pt x="1761808" y="1050926"/>
                  </a:lnTo>
                  <a:lnTo>
                    <a:pt x="1764030" y="1048703"/>
                  </a:lnTo>
                  <a:lnTo>
                    <a:pt x="1765935" y="1046163"/>
                  </a:lnTo>
                  <a:lnTo>
                    <a:pt x="1767205" y="1043306"/>
                  </a:lnTo>
                  <a:lnTo>
                    <a:pt x="1768158" y="1040131"/>
                  </a:lnTo>
                  <a:lnTo>
                    <a:pt x="1768475" y="1036638"/>
                  </a:lnTo>
                  <a:lnTo>
                    <a:pt x="1768475" y="534353"/>
                  </a:lnTo>
                  <a:lnTo>
                    <a:pt x="1768158" y="530543"/>
                  </a:lnTo>
                  <a:lnTo>
                    <a:pt x="1767205" y="527368"/>
                  </a:lnTo>
                  <a:lnTo>
                    <a:pt x="1765935" y="524511"/>
                  </a:lnTo>
                  <a:lnTo>
                    <a:pt x="1764030" y="521971"/>
                  </a:lnTo>
                  <a:lnTo>
                    <a:pt x="1761808" y="519748"/>
                  </a:lnTo>
                  <a:lnTo>
                    <a:pt x="1759268" y="518161"/>
                  </a:lnTo>
                  <a:lnTo>
                    <a:pt x="1756093" y="517208"/>
                  </a:lnTo>
                  <a:lnTo>
                    <a:pt x="1752918" y="516891"/>
                  </a:lnTo>
                  <a:lnTo>
                    <a:pt x="995680" y="516891"/>
                  </a:lnTo>
                  <a:close/>
                  <a:moveTo>
                    <a:pt x="306823" y="515303"/>
                  </a:moveTo>
                  <a:lnTo>
                    <a:pt x="303015" y="528320"/>
                  </a:lnTo>
                  <a:lnTo>
                    <a:pt x="299842" y="541973"/>
                  </a:lnTo>
                  <a:lnTo>
                    <a:pt x="296670" y="555625"/>
                  </a:lnTo>
                  <a:lnTo>
                    <a:pt x="293814" y="569595"/>
                  </a:lnTo>
                  <a:lnTo>
                    <a:pt x="290958" y="583565"/>
                  </a:lnTo>
                  <a:lnTo>
                    <a:pt x="288420" y="597218"/>
                  </a:lnTo>
                  <a:lnTo>
                    <a:pt x="285882" y="611505"/>
                  </a:lnTo>
                  <a:lnTo>
                    <a:pt x="283660" y="625793"/>
                  </a:lnTo>
                  <a:lnTo>
                    <a:pt x="281757" y="640080"/>
                  </a:lnTo>
                  <a:lnTo>
                    <a:pt x="280170" y="654368"/>
                  </a:lnTo>
                  <a:lnTo>
                    <a:pt x="278584" y="668655"/>
                  </a:lnTo>
                  <a:lnTo>
                    <a:pt x="276997" y="683260"/>
                  </a:lnTo>
                  <a:lnTo>
                    <a:pt x="276045" y="698183"/>
                  </a:lnTo>
                  <a:lnTo>
                    <a:pt x="275094" y="713105"/>
                  </a:lnTo>
                  <a:lnTo>
                    <a:pt x="274142" y="728028"/>
                  </a:lnTo>
                  <a:lnTo>
                    <a:pt x="273824" y="742950"/>
                  </a:lnTo>
                  <a:lnTo>
                    <a:pt x="448336" y="742950"/>
                  </a:lnTo>
                  <a:lnTo>
                    <a:pt x="448970" y="718185"/>
                  </a:lnTo>
                  <a:lnTo>
                    <a:pt x="449922" y="693738"/>
                  </a:lnTo>
                  <a:lnTo>
                    <a:pt x="450874" y="669290"/>
                  </a:lnTo>
                  <a:lnTo>
                    <a:pt x="452461" y="645478"/>
                  </a:lnTo>
                  <a:lnTo>
                    <a:pt x="454047" y="621983"/>
                  </a:lnTo>
                  <a:lnTo>
                    <a:pt x="456268" y="598170"/>
                  </a:lnTo>
                  <a:lnTo>
                    <a:pt x="458489" y="574993"/>
                  </a:lnTo>
                  <a:lnTo>
                    <a:pt x="461345" y="552450"/>
                  </a:lnTo>
                  <a:lnTo>
                    <a:pt x="432154" y="546418"/>
                  </a:lnTo>
                  <a:lnTo>
                    <a:pt x="403597" y="540703"/>
                  </a:lnTo>
                  <a:lnTo>
                    <a:pt x="376310" y="534353"/>
                  </a:lnTo>
                  <a:lnTo>
                    <a:pt x="349023" y="527368"/>
                  </a:lnTo>
                  <a:lnTo>
                    <a:pt x="327764" y="521335"/>
                  </a:lnTo>
                  <a:lnTo>
                    <a:pt x="306823" y="515303"/>
                  </a:lnTo>
                  <a:close/>
                  <a:moveTo>
                    <a:pt x="956945" y="477838"/>
                  </a:moveTo>
                  <a:lnTo>
                    <a:pt x="958532" y="477838"/>
                  </a:lnTo>
                  <a:lnTo>
                    <a:pt x="1789748" y="477838"/>
                  </a:lnTo>
                  <a:lnTo>
                    <a:pt x="1791653" y="477838"/>
                  </a:lnTo>
                  <a:lnTo>
                    <a:pt x="1793240" y="478156"/>
                  </a:lnTo>
                  <a:lnTo>
                    <a:pt x="1796415" y="479743"/>
                  </a:lnTo>
                  <a:lnTo>
                    <a:pt x="1799273" y="481648"/>
                  </a:lnTo>
                  <a:lnTo>
                    <a:pt x="1801813" y="483871"/>
                  </a:lnTo>
                  <a:lnTo>
                    <a:pt x="1803718" y="486728"/>
                  </a:lnTo>
                  <a:lnTo>
                    <a:pt x="1805305" y="490221"/>
                  </a:lnTo>
                  <a:lnTo>
                    <a:pt x="1806258" y="493713"/>
                  </a:lnTo>
                  <a:lnTo>
                    <a:pt x="1806575" y="498158"/>
                  </a:lnTo>
                  <a:lnTo>
                    <a:pt x="1806575" y="1074103"/>
                  </a:lnTo>
                  <a:lnTo>
                    <a:pt x="1806258" y="1077913"/>
                  </a:lnTo>
                  <a:lnTo>
                    <a:pt x="1805305" y="1081406"/>
                  </a:lnTo>
                  <a:lnTo>
                    <a:pt x="1803718" y="1084898"/>
                  </a:lnTo>
                  <a:lnTo>
                    <a:pt x="1801813" y="1088073"/>
                  </a:lnTo>
                  <a:lnTo>
                    <a:pt x="1799273" y="1090613"/>
                  </a:lnTo>
                  <a:lnTo>
                    <a:pt x="1796415" y="1092201"/>
                  </a:lnTo>
                  <a:lnTo>
                    <a:pt x="1793240" y="1093471"/>
                  </a:lnTo>
                  <a:lnTo>
                    <a:pt x="1791653" y="1093788"/>
                  </a:lnTo>
                  <a:lnTo>
                    <a:pt x="1789748" y="1093788"/>
                  </a:lnTo>
                  <a:lnTo>
                    <a:pt x="958532" y="1093788"/>
                  </a:lnTo>
                  <a:lnTo>
                    <a:pt x="956945" y="1093788"/>
                  </a:lnTo>
                  <a:lnTo>
                    <a:pt x="955040" y="1093471"/>
                  </a:lnTo>
                  <a:lnTo>
                    <a:pt x="951865" y="1092201"/>
                  </a:lnTo>
                  <a:lnTo>
                    <a:pt x="949325" y="1090613"/>
                  </a:lnTo>
                  <a:lnTo>
                    <a:pt x="946785" y="1088073"/>
                  </a:lnTo>
                  <a:lnTo>
                    <a:pt x="944562" y="1084898"/>
                  </a:lnTo>
                  <a:lnTo>
                    <a:pt x="942657" y="1081406"/>
                  </a:lnTo>
                  <a:lnTo>
                    <a:pt x="941705" y="1077913"/>
                  </a:lnTo>
                  <a:lnTo>
                    <a:pt x="941387" y="1074103"/>
                  </a:lnTo>
                  <a:lnTo>
                    <a:pt x="941387" y="498158"/>
                  </a:lnTo>
                  <a:lnTo>
                    <a:pt x="941705" y="493713"/>
                  </a:lnTo>
                  <a:lnTo>
                    <a:pt x="942657" y="490221"/>
                  </a:lnTo>
                  <a:lnTo>
                    <a:pt x="944562" y="486728"/>
                  </a:lnTo>
                  <a:lnTo>
                    <a:pt x="946785" y="483871"/>
                  </a:lnTo>
                  <a:lnTo>
                    <a:pt x="949325" y="481648"/>
                  </a:lnTo>
                  <a:lnTo>
                    <a:pt x="951865" y="479743"/>
                  </a:lnTo>
                  <a:lnTo>
                    <a:pt x="955040" y="478156"/>
                  </a:lnTo>
                  <a:lnTo>
                    <a:pt x="956945" y="477838"/>
                  </a:lnTo>
                  <a:close/>
                  <a:moveTo>
                    <a:pt x="138975" y="443230"/>
                  </a:moveTo>
                  <a:lnTo>
                    <a:pt x="130408" y="460375"/>
                  </a:lnTo>
                  <a:lnTo>
                    <a:pt x="122475" y="477838"/>
                  </a:lnTo>
                  <a:lnTo>
                    <a:pt x="114860" y="495300"/>
                  </a:lnTo>
                  <a:lnTo>
                    <a:pt x="107245" y="513080"/>
                  </a:lnTo>
                  <a:lnTo>
                    <a:pt x="100899" y="531178"/>
                  </a:lnTo>
                  <a:lnTo>
                    <a:pt x="94236" y="549593"/>
                  </a:lnTo>
                  <a:lnTo>
                    <a:pt x="88525" y="568008"/>
                  </a:lnTo>
                  <a:lnTo>
                    <a:pt x="83448" y="586740"/>
                  </a:lnTo>
                  <a:lnTo>
                    <a:pt x="78372" y="605473"/>
                  </a:lnTo>
                  <a:lnTo>
                    <a:pt x="74247" y="624523"/>
                  </a:lnTo>
                  <a:lnTo>
                    <a:pt x="70439" y="643890"/>
                  </a:lnTo>
                  <a:lnTo>
                    <a:pt x="67266" y="663258"/>
                  </a:lnTo>
                  <a:lnTo>
                    <a:pt x="64411" y="682943"/>
                  </a:lnTo>
                  <a:lnTo>
                    <a:pt x="62507" y="702628"/>
                  </a:lnTo>
                  <a:lnTo>
                    <a:pt x="60286" y="722948"/>
                  </a:lnTo>
                  <a:lnTo>
                    <a:pt x="59334" y="742950"/>
                  </a:lnTo>
                  <a:lnTo>
                    <a:pt x="214808" y="742950"/>
                  </a:lnTo>
                  <a:lnTo>
                    <a:pt x="215125" y="726758"/>
                  </a:lnTo>
                  <a:lnTo>
                    <a:pt x="216077" y="710565"/>
                  </a:lnTo>
                  <a:lnTo>
                    <a:pt x="217029" y="694373"/>
                  </a:lnTo>
                  <a:lnTo>
                    <a:pt x="218615" y="678498"/>
                  </a:lnTo>
                  <a:lnTo>
                    <a:pt x="220202" y="662623"/>
                  </a:lnTo>
                  <a:lnTo>
                    <a:pt x="221788" y="647065"/>
                  </a:lnTo>
                  <a:lnTo>
                    <a:pt x="223692" y="631190"/>
                  </a:lnTo>
                  <a:lnTo>
                    <a:pt x="225913" y="615950"/>
                  </a:lnTo>
                  <a:lnTo>
                    <a:pt x="228134" y="600710"/>
                  </a:lnTo>
                  <a:lnTo>
                    <a:pt x="230672" y="585470"/>
                  </a:lnTo>
                  <a:lnTo>
                    <a:pt x="233528" y="570230"/>
                  </a:lnTo>
                  <a:lnTo>
                    <a:pt x="236701" y="554990"/>
                  </a:lnTo>
                  <a:lnTo>
                    <a:pt x="239874" y="540068"/>
                  </a:lnTo>
                  <a:lnTo>
                    <a:pt x="243364" y="525145"/>
                  </a:lnTo>
                  <a:lnTo>
                    <a:pt x="247172" y="510540"/>
                  </a:lnTo>
                  <a:lnTo>
                    <a:pt x="250979" y="496253"/>
                  </a:lnTo>
                  <a:lnTo>
                    <a:pt x="235749" y="490220"/>
                  </a:lnTo>
                  <a:lnTo>
                    <a:pt x="220519" y="484188"/>
                  </a:lnTo>
                  <a:lnTo>
                    <a:pt x="205924" y="477520"/>
                  </a:lnTo>
                  <a:lnTo>
                    <a:pt x="191645" y="471170"/>
                  </a:lnTo>
                  <a:lnTo>
                    <a:pt x="177684" y="464820"/>
                  </a:lnTo>
                  <a:lnTo>
                    <a:pt x="164358" y="457518"/>
                  </a:lnTo>
                  <a:lnTo>
                    <a:pt x="151666" y="450850"/>
                  </a:lnTo>
                  <a:lnTo>
                    <a:pt x="138975" y="443230"/>
                  </a:lnTo>
                  <a:close/>
                  <a:moveTo>
                    <a:pt x="577792" y="294005"/>
                  </a:moveTo>
                  <a:lnTo>
                    <a:pt x="570177" y="317500"/>
                  </a:lnTo>
                  <a:lnTo>
                    <a:pt x="562562" y="341630"/>
                  </a:lnTo>
                  <a:lnTo>
                    <a:pt x="555581" y="366713"/>
                  </a:lnTo>
                  <a:lnTo>
                    <a:pt x="549235" y="392748"/>
                  </a:lnTo>
                  <a:lnTo>
                    <a:pt x="542889" y="419100"/>
                  </a:lnTo>
                  <a:lnTo>
                    <a:pt x="537495" y="446405"/>
                  </a:lnTo>
                  <a:lnTo>
                    <a:pt x="532101" y="474345"/>
                  </a:lnTo>
                  <a:lnTo>
                    <a:pt x="527342" y="503238"/>
                  </a:lnTo>
                  <a:lnTo>
                    <a:pt x="553043" y="506413"/>
                  </a:lnTo>
                  <a:lnTo>
                    <a:pt x="578743" y="509588"/>
                  </a:lnTo>
                  <a:lnTo>
                    <a:pt x="605396" y="512128"/>
                  </a:lnTo>
                  <a:lnTo>
                    <a:pt x="631731" y="514668"/>
                  </a:lnTo>
                  <a:lnTo>
                    <a:pt x="659019" y="516573"/>
                  </a:lnTo>
                  <a:lnTo>
                    <a:pt x="686623" y="517843"/>
                  </a:lnTo>
                  <a:lnTo>
                    <a:pt x="714228" y="519113"/>
                  </a:lnTo>
                  <a:lnTo>
                    <a:pt x="742467" y="519748"/>
                  </a:lnTo>
                  <a:lnTo>
                    <a:pt x="742467" y="303848"/>
                  </a:lnTo>
                  <a:lnTo>
                    <a:pt x="721208" y="303213"/>
                  </a:lnTo>
                  <a:lnTo>
                    <a:pt x="699950" y="302578"/>
                  </a:lnTo>
                  <a:lnTo>
                    <a:pt x="679326" y="301625"/>
                  </a:lnTo>
                  <a:lnTo>
                    <a:pt x="658701" y="300673"/>
                  </a:lnTo>
                  <a:lnTo>
                    <a:pt x="638077" y="299403"/>
                  </a:lnTo>
                  <a:lnTo>
                    <a:pt x="618088" y="297815"/>
                  </a:lnTo>
                  <a:lnTo>
                    <a:pt x="597464" y="295910"/>
                  </a:lnTo>
                  <a:lnTo>
                    <a:pt x="577792" y="294005"/>
                  </a:lnTo>
                  <a:close/>
                  <a:moveTo>
                    <a:pt x="418510" y="269240"/>
                  </a:moveTo>
                  <a:lnTo>
                    <a:pt x="411530" y="279718"/>
                  </a:lnTo>
                  <a:lnTo>
                    <a:pt x="404549" y="290513"/>
                  </a:lnTo>
                  <a:lnTo>
                    <a:pt x="397886" y="300990"/>
                  </a:lnTo>
                  <a:lnTo>
                    <a:pt x="391223" y="312103"/>
                  </a:lnTo>
                  <a:lnTo>
                    <a:pt x="384560" y="323533"/>
                  </a:lnTo>
                  <a:lnTo>
                    <a:pt x="378531" y="334645"/>
                  </a:lnTo>
                  <a:lnTo>
                    <a:pt x="371868" y="346393"/>
                  </a:lnTo>
                  <a:lnTo>
                    <a:pt x="366157" y="358458"/>
                  </a:lnTo>
                  <a:lnTo>
                    <a:pt x="360446" y="370205"/>
                  </a:lnTo>
                  <a:lnTo>
                    <a:pt x="354417" y="382270"/>
                  </a:lnTo>
                  <a:lnTo>
                    <a:pt x="349023" y="394653"/>
                  </a:lnTo>
                  <a:lnTo>
                    <a:pt x="343946" y="407035"/>
                  </a:lnTo>
                  <a:lnTo>
                    <a:pt x="338870" y="419735"/>
                  </a:lnTo>
                  <a:lnTo>
                    <a:pt x="333476" y="432753"/>
                  </a:lnTo>
                  <a:lnTo>
                    <a:pt x="328716" y="445770"/>
                  </a:lnTo>
                  <a:lnTo>
                    <a:pt x="324274" y="458788"/>
                  </a:lnTo>
                  <a:lnTo>
                    <a:pt x="341091" y="463868"/>
                  </a:lnTo>
                  <a:lnTo>
                    <a:pt x="358224" y="468948"/>
                  </a:lnTo>
                  <a:lnTo>
                    <a:pt x="375993" y="473393"/>
                  </a:lnTo>
                  <a:lnTo>
                    <a:pt x="393761" y="477838"/>
                  </a:lnTo>
                  <a:lnTo>
                    <a:pt x="412164" y="482283"/>
                  </a:lnTo>
                  <a:lnTo>
                    <a:pt x="430885" y="486410"/>
                  </a:lnTo>
                  <a:lnTo>
                    <a:pt x="449922" y="490220"/>
                  </a:lnTo>
                  <a:lnTo>
                    <a:pt x="469277" y="493713"/>
                  </a:lnTo>
                  <a:lnTo>
                    <a:pt x="472133" y="474663"/>
                  </a:lnTo>
                  <a:lnTo>
                    <a:pt x="475623" y="455930"/>
                  </a:lnTo>
                  <a:lnTo>
                    <a:pt x="479113" y="437515"/>
                  </a:lnTo>
                  <a:lnTo>
                    <a:pt x="482921" y="419418"/>
                  </a:lnTo>
                  <a:lnTo>
                    <a:pt x="486728" y="401320"/>
                  </a:lnTo>
                  <a:lnTo>
                    <a:pt x="490536" y="383540"/>
                  </a:lnTo>
                  <a:lnTo>
                    <a:pt x="495295" y="366395"/>
                  </a:lnTo>
                  <a:lnTo>
                    <a:pt x="499420" y="349250"/>
                  </a:lnTo>
                  <a:lnTo>
                    <a:pt x="503862" y="333058"/>
                  </a:lnTo>
                  <a:lnTo>
                    <a:pt x="508304" y="317183"/>
                  </a:lnTo>
                  <a:lnTo>
                    <a:pt x="513381" y="301943"/>
                  </a:lnTo>
                  <a:lnTo>
                    <a:pt x="518140" y="286703"/>
                  </a:lnTo>
                  <a:lnTo>
                    <a:pt x="492440" y="282893"/>
                  </a:lnTo>
                  <a:lnTo>
                    <a:pt x="467691" y="278765"/>
                  </a:lnTo>
                  <a:lnTo>
                    <a:pt x="442942" y="274320"/>
                  </a:lnTo>
                  <a:lnTo>
                    <a:pt x="418510" y="269240"/>
                  </a:lnTo>
                  <a:close/>
                  <a:moveTo>
                    <a:pt x="299208" y="238125"/>
                  </a:moveTo>
                  <a:lnTo>
                    <a:pt x="283026" y="252730"/>
                  </a:lnTo>
                  <a:lnTo>
                    <a:pt x="275411" y="260033"/>
                  </a:lnTo>
                  <a:lnTo>
                    <a:pt x="267479" y="267653"/>
                  </a:lnTo>
                  <a:lnTo>
                    <a:pt x="253835" y="281940"/>
                  </a:lnTo>
                  <a:lnTo>
                    <a:pt x="240191" y="296863"/>
                  </a:lnTo>
                  <a:lnTo>
                    <a:pt x="227182" y="311785"/>
                  </a:lnTo>
                  <a:lnTo>
                    <a:pt x="214490" y="327343"/>
                  </a:lnTo>
                  <a:lnTo>
                    <a:pt x="202433" y="343218"/>
                  </a:lnTo>
                  <a:lnTo>
                    <a:pt x="190376" y="359093"/>
                  </a:lnTo>
                  <a:lnTo>
                    <a:pt x="178954" y="375603"/>
                  </a:lnTo>
                  <a:lnTo>
                    <a:pt x="168483" y="392430"/>
                  </a:lnTo>
                  <a:lnTo>
                    <a:pt x="178002" y="398145"/>
                  </a:lnTo>
                  <a:lnTo>
                    <a:pt x="188472" y="403860"/>
                  </a:lnTo>
                  <a:lnTo>
                    <a:pt x="198943" y="409575"/>
                  </a:lnTo>
                  <a:lnTo>
                    <a:pt x="210048" y="414973"/>
                  </a:lnTo>
                  <a:lnTo>
                    <a:pt x="221471" y="420053"/>
                  </a:lnTo>
                  <a:lnTo>
                    <a:pt x="232894" y="425450"/>
                  </a:lnTo>
                  <a:lnTo>
                    <a:pt x="245268" y="430848"/>
                  </a:lnTo>
                  <a:lnTo>
                    <a:pt x="257642" y="435610"/>
                  </a:lnTo>
                  <a:lnTo>
                    <a:pt x="268430" y="439738"/>
                  </a:lnTo>
                  <a:lnTo>
                    <a:pt x="277315" y="414655"/>
                  </a:lnTo>
                  <a:lnTo>
                    <a:pt x="287151" y="390208"/>
                  </a:lnTo>
                  <a:lnTo>
                    <a:pt x="297304" y="366078"/>
                  </a:lnTo>
                  <a:lnTo>
                    <a:pt x="302381" y="354330"/>
                  </a:lnTo>
                  <a:lnTo>
                    <a:pt x="308409" y="342900"/>
                  </a:lnTo>
                  <a:lnTo>
                    <a:pt x="313803" y="331153"/>
                  </a:lnTo>
                  <a:lnTo>
                    <a:pt x="319515" y="319723"/>
                  </a:lnTo>
                  <a:lnTo>
                    <a:pt x="325543" y="308610"/>
                  </a:lnTo>
                  <a:lnTo>
                    <a:pt x="331572" y="297498"/>
                  </a:lnTo>
                  <a:lnTo>
                    <a:pt x="337600" y="286703"/>
                  </a:lnTo>
                  <a:lnTo>
                    <a:pt x="344264" y="275908"/>
                  </a:lnTo>
                  <a:lnTo>
                    <a:pt x="350609" y="265430"/>
                  </a:lnTo>
                  <a:lnTo>
                    <a:pt x="357590" y="254953"/>
                  </a:lnTo>
                  <a:lnTo>
                    <a:pt x="349023" y="253048"/>
                  </a:lnTo>
                  <a:lnTo>
                    <a:pt x="323957" y="245745"/>
                  </a:lnTo>
                  <a:lnTo>
                    <a:pt x="299208" y="238125"/>
                  </a:lnTo>
                  <a:close/>
                  <a:moveTo>
                    <a:pt x="1081336" y="129223"/>
                  </a:moveTo>
                  <a:lnTo>
                    <a:pt x="1090538" y="137795"/>
                  </a:lnTo>
                  <a:lnTo>
                    <a:pt x="1099422" y="146368"/>
                  </a:lnTo>
                  <a:lnTo>
                    <a:pt x="1107989" y="155575"/>
                  </a:lnTo>
                  <a:lnTo>
                    <a:pt x="1116873" y="164465"/>
                  </a:lnTo>
                  <a:lnTo>
                    <a:pt x="1125123" y="173990"/>
                  </a:lnTo>
                  <a:lnTo>
                    <a:pt x="1133690" y="183833"/>
                  </a:lnTo>
                  <a:lnTo>
                    <a:pt x="1141622" y="193358"/>
                  </a:lnTo>
                  <a:lnTo>
                    <a:pt x="1149555" y="203518"/>
                  </a:lnTo>
                  <a:lnTo>
                    <a:pt x="1164467" y="199708"/>
                  </a:lnTo>
                  <a:lnTo>
                    <a:pt x="1179380" y="195898"/>
                  </a:lnTo>
                  <a:lnTo>
                    <a:pt x="1188899" y="193358"/>
                  </a:lnTo>
                  <a:lnTo>
                    <a:pt x="1175890" y="184468"/>
                  </a:lnTo>
                  <a:lnTo>
                    <a:pt x="1162881" y="175578"/>
                  </a:lnTo>
                  <a:lnTo>
                    <a:pt x="1149872" y="167323"/>
                  </a:lnTo>
                  <a:lnTo>
                    <a:pt x="1136863" y="159068"/>
                  </a:lnTo>
                  <a:lnTo>
                    <a:pt x="1123219" y="151130"/>
                  </a:lnTo>
                  <a:lnTo>
                    <a:pt x="1109258" y="143510"/>
                  </a:lnTo>
                  <a:lnTo>
                    <a:pt x="1095297" y="136208"/>
                  </a:lnTo>
                  <a:lnTo>
                    <a:pt x="1081336" y="129223"/>
                  </a:lnTo>
                  <a:close/>
                  <a:moveTo>
                    <a:pt x="462297" y="129223"/>
                  </a:moveTo>
                  <a:lnTo>
                    <a:pt x="448336" y="136208"/>
                  </a:lnTo>
                  <a:lnTo>
                    <a:pt x="434375" y="143510"/>
                  </a:lnTo>
                  <a:lnTo>
                    <a:pt x="420731" y="151130"/>
                  </a:lnTo>
                  <a:lnTo>
                    <a:pt x="407088" y="159068"/>
                  </a:lnTo>
                  <a:lnTo>
                    <a:pt x="394079" y="167323"/>
                  </a:lnTo>
                  <a:lnTo>
                    <a:pt x="380752" y="175578"/>
                  </a:lnTo>
                  <a:lnTo>
                    <a:pt x="367743" y="184468"/>
                  </a:lnTo>
                  <a:lnTo>
                    <a:pt x="355052" y="193358"/>
                  </a:lnTo>
                  <a:lnTo>
                    <a:pt x="374406" y="198438"/>
                  </a:lnTo>
                  <a:lnTo>
                    <a:pt x="394079" y="203518"/>
                  </a:lnTo>
                  <a:lnTo>
                    <a:pt x="402011" y="193358"/>
                  </a:lnTo>
                  <a:lnTo>
                    <a:pt x="410261" y="183833"/>
                  </a:lnTo>
                  <a:lnTo>
                    <a:pt x="418510" y="173990"/>
                  </a:lnTo>
                  <a:lnTo>
                    <a:pt x="427077" y="164465"/>
                  </a:lnTo>
                  <a:lnTo>
                    <a:pt x="435644" y="155575"/>
                  </a:lnTo>
                  <a:lnTo>
                    <a:pt x="444528" y="146368"/>
                  </a:lnTo>
                  <a:lnTo>
                    <a:pt x="453095" y="137795"/>
                  </a:lnTo>
                  <a:lnTo>
                    <a:pt x="462297" y="129223"/>
                  </a:lnTo>
                  <a:close/>
                  <a:moveTo>
                    <a:pt x="931891" y="96838"/>
                  </a:moveTo>
                  <a:lnTo>
                    <a:pt x="942045" y="110490"/>
                  </a:lnTo>
                  <a:lnTo>
                    <a:pt x="951881" y="125413"/>
                  </a:lnTo>
                  <a:lnTo>
                    <a:pt x="961717" y="140970"/>
                  </a:lnTo>
                  <a:lnTo>
                    <a:pt x="970918" y="157480"/>
                  </a:lnTo>
                  <a:lnTo>
                    <a:pt x="979803" y="174625"/>
                  </a:lnTo>
                  <a:lnTo>
                    <a:pt x="988369" y="192405"/>
                  </a:lnTo>
                  <a:lnTo>
                    <a:pt x="996936" y="210820"/>
                  </a:lnTo>
                  <a:lnTo>
                    <a:pt x="1004869" y="230188"/>
                  </a:lnTo>
                  <a:lnTo>
                    <a:pt x="1025176" y="227330"/>
                  </a:lnTo>
                  <a:lnTo>
                    <a:pt x="1045165" y="224155"/>
                  </a:lnTo>
                  <a:lnTo>
                    <a:pt x="1065472" y="220980"/>
                  </a:lnTo>
                  <a:lnTo>
                    <a:pt x="1084827" y="217170"/>
                  </a:lnTo>
                  <a:lnTo>
                    <a:pt x="1076260" y="207645"/>
                  </a:lnTo>
                  <a:lnTo>
                    <a:pt x="1067376" y="198120"/>
                  </a:lnTo>
                  <a:lnTo>
                    <a:pt x="1058491" y="188913"/>
                  </a:lnTo>
                  <a:lnTo>
                    <a:pt x="1049607" y="180023"/>
                  </a:lnTo>
                  <a:lnTo>
                    <a:pt x="1040406" y="171450"/>
                  </a:lnTo>
                  <a:lnTo>
                    <a:pt x="1031204" y="163195"/>
                  </a:lnTo>
                  <a:lnTo>
                    <a:pt x="1021685" y="155258"/>
                  </a:lnTo>
                  <a:lnTo>
                    <a:pt x="1011849" y="147320"/>
                  </a:lnTo>
                  <a:lnTo>
                    <a:pt x="1002648" y="140018"/>
                  </a:lnTo>
                  <a:lnTo>
                    <a:pt x="992494" y="133033"/>
                  </a:lnTo>
                  <a:lnTo>
                    <a:pt x="982975" y="126048"/>
                  </a:lnTo>
                  <a:lnTo>
                    <a:pt x="972822" y="119380"/>
                  </a:lnTo>
                  <a:lnTo>
                    <a:pt x="962986" y="113348"/>
                  </a:lnTo>
                  <a:lnTo>
                    <a:pt x="952515" y="107315"/>
                  </a:lnTo>
                  <a:lnTo>
                    <a:pt x="942045" y="101918"/>
                  </a:lnTo>
                  <a:lnTo>
                    <a:pt x="931891" y="96838"/>
                  </a:lnTo>
                  <a:close/>
                  <a:moveTo>
                    <a:pt x="611742" y="96838"/>
                  </a:moveTo>
                  <a:lnTo>
                    <a:pt x="601589" y="101918"/>
                  </a:lnTo>
                  <a:lnTo>
                    <a:pt x="591118" y="107315"/>
                  </a:lnTo>
                  <a:lnTo>
                    <a:pt x="580965" y="113348"/>
                  </a:lnTo>
                  <a:lnTo>
                    <a:pt x="570811" y="119698"/>
                  </a:lnTo>
                  <a:lnTo>
                    <a:pt x="560658" y="126048"/>
                  </a:lnTo>
                  <a:lnTo>
                    <a:pt x="551139" y="133033"/>
                  </a:lnTo>
                  <a:lnTo>
                    <a:pt x="540986" y="140018"/>
                  </a:lnTo>
                  <a:lnTo>
                    <a:pt x="531784" y="147320"/>
                  </a:lnTo>
                  <a:lnTo>
                    <a:pt x="521948" y="155258"/>
                  </a:lnTo>
                  <a:lnTo>
                    <a:pt x="512746" y="163195"/>
                  </a:lnTo>
                  <a:lnTo>
                    <a:pt x="503228" y="171450"/>
                  </a:lnTo>
                  <a:lnTo>
                    <a:pt x="494343" y="180023"/>
                  </a:lnTo>
                  <a:lnTo>
                    <a:pt x="485142" y="189230"/>
                  </a:lnTo>
                  <a:lnTo>
                    <a:pt x="476258" y="198120"/>
                  </a:lnTo>
                  <a:lnTo>
                    <a:pt x="467691" y="207645"/>
                  </a:lnTo>
                  <a:lnTo>
                    <a:pt x="458807" y="217170"/>
                  </a:lnTo>
                  <a:lnTo>
                    <a:pt x="478479" y="220980"/>
                  </a:lnTo>
                  <a:lnTo>
                    <a:pt x="498468" y="224155"/>
                  </a:lnTo>
                  <a:lnTo>
                    <a:pt x="518458" y="227330"/>
                  </a:lnTo>
                  <a:lnTo>
                    <a:pt x="538764" y="230188"/>
                  </a:lnTo>
                  <a:lnTo>
                    <a:pt x="547014" y="210820"/>
                  </a:lnTo>
                  <a:lnTo>
                    <a:pt x="555264" y="192405"/>
                  </a:lnTo>
                  <a:lnTo>
                    <a:pt x="564148" y="174625"/>
                  </a:lnTo>
                  <a:lnTo>
                    <a:pt x="573032" y="157480"/>
                  </a:lnTo>
                  <a:lnTo>
                    <a:pt x="582234" y="140970"/>
                  </a:lnTo>
                  <a:lnTo>
                    <a:pt x="591753" y="125413"/>
                  </a:lnTo>
                  <a:lnTo>
                    <a:pt x="601589" y="110490"/>
                  </a:lnTo>
                  <a:lnTo>
                    <a:pt x="611742" y="96838"/>
                  </a:lnTo>
                  <a:close/>
                  <a:moveTo>
                    <a:pt x="801166" y="63818"/>
                  </a:moveTo>
                  <a:lnTo>
                    <a:pt x="801166" y="245110"/>
                  </a:lnTo>
                  <a:lnTo>
                    <a:pt x="837655" y="244158"/>
                  </a:lnTo>
                  <a:lnTo>
                    <a:pt x="873509" y="242570"/>
                  </a:lnTo>
                  <a:lnTo>
                    <a:pt x="909363" y="240348"/>
                  </a:lnTo>
                  <a:lnTo>
                    <a:pt x="944266" y="237173"/>
                  </a:lnTo>
                  <a:lnTo>
                    <a:pt x="935064" y="216853"/>
                  </a:lnTo>
                  <a:lnTo>
                    <a:pt x="925545" y="197803"/>
                  </a:lnTo>
                  <a:lnTo>
                    <a:pt x="916027" y="179705"/>
                  </a:lnTo>
                  <a:lnTo>
                    <a:pt x="906190" y="162878"/>
                  </a:lnTo>
                  <a:lnTo>
                    <a:pt x="901114" y="155258"/>
                  </a:lnTo>
                  <a:lnTo>
                    <a:pt x="896037" y="147320"/>
                  </a:lnTo>
                  <a:lnTo>
                    <a:pt x="890960" y="140018"/>
                  </a:lnTo>
                  <a:lnTo>
                    <a:pt x="885884" y="133033"/>
                  </a:lnTo>
                  <a:lnTo>
                    <a:pt x="880807" y="126048"/>
                  </a:lnTo>
                  <a:lnTo>
                    <a:pt x="875730" y="119698"/>
                  </a:lnTo>
                  <a:lnTo>
                    <a:pt x="870019" y="113665"/>
                  </a:lnTo>
                  <a:lnTo>
                    <a:pt x="864942" y="107633"/>
                  </a:lnTo>
                  <a:lnTo>
                    <a:pt x="856693" y="99695"/>
                  </a:lnTo>
                  <a:lnTo>
                    <a:pt x="848760" y="92075"/>
                  </a:lnTo>
                  <a:lnTo>
                    <a:pt x="840828" y="85725"/>
                  </a:lnTo>
                  <a:lnTo>
                    <a:pt x="832896" y="79693"/>
                  </a:lnTo>
                  <a:lnTo>
                    <a:pt x="824963" y="74613"/>
                  </a:lnTo>
                  <a:lnTo>
                    <a:pt x="817031" y="70168"/>
                  </a:lnTo>
                  <a:lnTo>
                    <a:pt x="809099" y="66675"/>
                  </a:lnTo>
                  <a:lnTo>
                    <a:pt x="801166" y="63818"/>
                  </a:lnTo>
                  <a:close/>
                  <a:moveTo>
                    <a:pt x="742467" y="63818"/>
                  </a:moveTo>
                  <a:lnTo>
                    <a:pt x="734535" y="66675"/>
                  </a:lnTo>
                  <a:lnTo>
                    <a:pt x="726920" y="70168"/>
                  </a:lnTo>
                  <a:lnTo>
                    <a:pt x="718987" y="74613"/>
                  </a:lnTo>
                  <a:lnTo>
                    <a:pt x="711055" y="79693"/>
                  </a:lnTo>
                  <a:lnTo>
                    <a:pt x="703123" y="85725"/>
                  </a:lnTo>
                  <a:lnTo>
                    <a:pt x="694873" y="92075"/>
                  </a:lnTo>
                  <a:lnTo>
                    <a:pt x="686941" y="99695"/>
                  </a:lnTo>
                  <a:lnTo>
                    <a:pt x="678691" y="107633"/>
                  </a:lnTo>
                  <a:lnTo>
                    <a:pt x="673614" y="113665"/>
                  </a:lnTo>
                  <a:lnTo>
                    <a:pt x="668538" y="119698"/>
                  </a:lnTo>
                  <a:lnTo>
                    <a:pt x="662826" y="126048"/>
                  </a:lnTo>
                  <a:lnTo>
                    <a:pt x="657750" y="133033"/>
                  </a:lnTo>
                  <a:lnTo>
                    <a:pt x="652990" y="140018"/>
                  </a:lnTo>
                  <a:lnTo>
                    <a:pt x="647596" y="147320"/>
                  </a:lnTo>
                  <a:lnTo>
                    <a:pt x="642519" y="154940"/>
                  </a:lnTo>
                  <a:lnTo>
                    <a:pt x="637760" y="162878"/>
                  </a:lnTo>
                  <a:lnTo>
                    <a:pt x="632683" y="171450"/>
                  </a:lnTo>
                  <a:lnTo>
                    <a:pt x="627607" y="179705"/>
                  </a:lnTo>
                  <a:lnTo>
                    <a:pt x="618088" y="197803"/>
                  </a:lnTo>
                  <a:lnTo>
                    <a:pt x="608569" y="216853"/>
                  </a:lnTo>
                  <a:lnTo>
                    <a:pt x="599685" y="237173"/>
                  </a:lnTo>
                  <a:lnTo>
                    <a:pt x="634587" y="240030"/>
                  </a:lnTo>
                  <a:lnTo>
                    <a:pt x="670124" y="242570"/>
                  </a:lnTo>
                  <a:lnTo>
                    <a:pt x="705978" y="244158"/>
                  </a:lnTo>
                  <a:lnTo>
                    <a:pt x="742467" y="245110"/>
                  </a:lnTo>
                  <a:lnTo>
                    <a:pt x="742467" y="63818"/>
                  </a:lnTo>
                  <a:close/>
                  <a:moveTo>
                    <a:pt x="754841" y="0"/>
                  </a:moveTo>
                  <a:lnTo>
                    <a:pt x="771975" y="0"/>
                  </a:lnTo>
                  <a:lnTo>
                    <a:pt x="789109" y="0"/>
                  </a:lnTo>
                  <a:lnTo>
                    <a:pt x="806243" y="635"/>
                  </a:lnTo>
                  <a:lnTo>
                    <a:pt x="823377" y="1588"/>
                  </a:lnTo>
                  <a:lnTo>
                    <a:pt x="840193" y="2858"/>
                  </a:lnTo>
                  <a:lnTo>
                    <a:pt x="856693" y="4445"/>
                  </a:lnTo>
                  <a:lnTo>
                    <a:pt x="873509" y="6350"/>
                  </a:lnTo>
                  <a:lnTo>
                    <a:pt x="890008" y="9208"/>
                  </a:lnTo>
                  <a:lnTo>
                    <a:pt x="906508" y="11748"/>
                  </a:lnTo>
                  <a:lnTo>
                    <a:pt x="923007" y="14923"/>
                  </a:lnTo>
                  <a:lnTo>
                    <a:pt x="939189" y="18098"/>
                  </a:lnTo>
                  <a:lnTo>
                    <a:pt x="955371" y="21908"/>
                  </a:lnTo>
                  <a:lnTo>
                    <a:pt x="971236" y="25718"/>
                  </a:lnTo>
                  <a:lnTo>
                    <a:pt x="987100" y="30480"/>
                  </a:lnTo>
                  <a:lnTo>
                    <a:pt x="1002965" y="35243"/>
                  </a:lnTo>
                  <a:lnTo>
                    <a:pt x="1018512" y="40005"/>
                  </a:lnTo>
                  <a:lnTo>
                    <a:pt x="1034060" y="45720"/>
                  </a:lnTo>
                  <a:lnTo>
                    <a:pt x="1049290" y="51435"/>
                  </a:lnTo>
                  <a:lnTo>
                    <a:pt x="1064520" y="57150"/>
                  </a:lnTo>
                  <a:lnTo>
                    <a:pt x="1079115" y="63818"/>
                  </a:lnTo>
                  <a:lnTo>
                    <a:pt x="1094028" y="70168"/>
                  </a:lnTo>
                  <a:lnTo>
                    <a:pt x="1108624" y="76835"/>
                  </a:lnTo>
                  <a:lnTo>
                    <a:pt x="1123219" y="84455"/>
                  </a:lnTo>
                  <a:lnTo>
                    <a:pt x="1137497" y="91758"/>
                  </a:lnTo>
                  <a:lnTo>
                    <a:pt x="1151458" y="99695"/>
                  </a:lnTo>
                  <a:lnTo>
                    <a:pt x="1165419" y="107633"/>
                  </a:lnTo>
                  <a:lnTo>
                    <a:pt x="1179063" y="116205"/>
                  </a:lnTo>
                  <a:lnTo>
                    <a:pt x="1192707" y="124778"/>
                  </a:lnTo>
                  <a:lnTo>
                    <a:pt x="1206033" y="133668"/>
                  </a:lnTo>
                  <a:lnTo>
                    <a:pt x="1219042" y="142558"/>
                  </a:lnTo>
                  <a:lnTo>
                    <a:pt x="1232051" y="152400"/>
                  </a:lnTo>
                  <a:lnTo>
                    <a:pt x="1244743" y="161925"/>
                  </a:lnTo>
                  <a:lnTo>
                    <a:pt x="1257434" y="171768"/>
                  </a:lnTo>
                  <a:lnTo>
                    <a:pt x="1270126" y="182245"/>
                  </a:lnTo>
                  <a:lnTo>
                    <a:pt x="1282818" y="193358"/>
                  </a:lnTo>
                  <a:lnTo>
                    <a:pt x="1295192" y="204470"/>
                  </a:lnTo>
                  <a:lnTo>
                    <a:pt x="1307567" y="215900"/>
                  </a:lnTo>
                  <a:lnTo>
                    <a:pt x="1323749" y="232093"/>
                  </a:lnTo>
                  <a:lnTo>
                    <a:pt x="1339296" y="248920"/>
                  </a:lnTo>
                  <a:lnTo>
                    <a:pt x="1354844" y="266065"/>
                  </a:lnTo>
                  <a:lnTo>
                    <a:pt x="1369756" y="283528"/>
                  </a:lnTo>
                  <a:lnTo>
                    <a:pt x="1384035" y="301625"/>
                  </a:lnTo>
                  <a:lnTo>
                    <a:pt x="1397995" y="320358"/>
                  </a:lnTo>
                  <a:lnTo>
                    <a:pt x="1411322" y="339090"/>
                  </a:lnTo>
                  <a:lnTo>
                    <a:pt x="1423696" y="358775"/>
                  </a:lnTo>
                  <a:lnTo>
                    <a:pt x="1431629" y="371158"/>
                  </a:lnTo>
                  <a:lnTo>
                    <a:pt x="1439244" y="383858"/>
                  </a:lnTo>
                  <a:lnTo>
                    <a:pt x="1446859" y="396875"/>
                  </a:lnTo>
                  <a:lnTo>
                    <a:pt x="1453839" y="410210"/>
                  </a:lnTo>
                  <a:lnTo>
                    <a:pt x="1463675" y="429260"/>
                  </a:lnTo>
                  <a:lnTo>
                    <a:pt x="1301855" y="429260"/>
                  </a:lnTo>
                  <a:lnTo>
                    <a:pt x="1321528" y="420370"/>
                  </a:lnTo>
                  <a:lnTo>
                    <a:pt x="1340565" y="411480"/>
                  </a:lnTo>
                  <a:lnTo>
                    <a:pt x="1358651" y="401955"/>
                  </a:lnTo>
                  <a:lnTo>
                    <a:pt x="1375785" y="392430"/>
                  </a:lnTo>
                  <a:lnTo>
                    <a:pt x="1364680" y="375603"/>
                  </a:lnTo>
                  <a:lnTo>
                    <a:pt x="1353257" y="359093"/>
                  </a:lnTo>
                  <a:lnTo>
                    <a:pt x="1341517" y="343218"/>
                  </a:lnTo>
                  <a:lnTo>
                    <a:pt x="1329143" y="327343"/>
                  </a:lnTo>
                  <a:lnTo>
                    <a:pt x="1316451" y="311785"/>
                  </a:lnTo>
                  <a:lnTo>
                    <a:pt x="1303442" y="296863"/>
                  </a:lnTo>
                  <a:lnTo>
                    <a:pt x="1290116" y="281940"/>
                  </a:lnTo>
                  <a:lnTo>
                    <a:pt x="1276155" y="267653"/>
                  </a:lnTo>
                  <a:lnTo>
                    <a:pt x="1268222" y="260033"/>
                  </a:lnTo>
                  <a:lnTo>
                    <a:pt x="1260607" y="252730"/>
                  </a:lnTo>
                  <a:lnTo>
                    <a:pt x="1244425" y="238125"/>
                  </a:lnTo>
                  <a:lnTo>
                    <a:pt x="1215869" y="246698"/>
                  </a:lnTo>
                  <a:lnTo>
                    <a:pt x="1200956" y="250825"/>
                  </a:lnTo>
                  <a:lnTo>
                    <a:pt x="1186361" y="254953"/>
                  </a:lnTo>
                  <a:lnTo>
                    <a:pt x="1198735" y="274955"/>
                  </a:lnTo>
                  <a:lnTo>
                    <a:pt x="1210792" y="295275"/>
                  </a:lnTo>
                  <a:lnTo>
                    <a:pt x="1222215" y="316230"/>
                  </a:lnTo>
                  <a:lnTo>
                    <a:pt x="1233003" y="337820"/>
                  </a:lnTo>
                  <a:lnTo>
                    <a:pt x="1243473" y="360045"/>
                  </a:lnTo>
                  <a:lnTo>
                    <a:pt x="1253310" y="382588"/>
                  </a:lnTo>
                  <a:lnTo>
                    <a:pt x="1262828" y="405448"/>
                  </a:lnTo>
                  <a:lnTo>
                    <a:pt x="1271395" y="429260"/>
                  </a:lnTo>
                  <a:lnTo>
                    <a:pt x="1208888" y="429260"/>
                  </a:lnTo>
                  <a:lnTo>
                    <a:pt x="1200004" y="407353"/>
                  </a:lnTo>
                  <a:lnTo>
                    <a:pt x="1190803" y="385763"/>
                  </a:lnTo>
                  <a:lnTo>
                    <a:pt x="1180967" y="365125"/>
                  </a:lnTo>
                  <a:lnTo>
                    <a:pt x="1170813" y="344805"/>
                  </a:lnTo>
                  <a:lnTo>
                    <a:pt x="1160025" y="325120"/>
                  </a:lnTo>
                  <a:lnTo>
                    <a:pt x="1148603" y="306070"/>
                  </a:lnTo>
                  <a:lnTo>
                    <a:pt x="1137180" y="287020"/>
                  </a:lnTo>
                  <a:lnTo>
                    <a:pt x="1125123" y="269240"/>
                  </a:lnTo>
                  <a:lnTo>
                    <a:pt x="1101009" y="274320"/>
                  </a:lnTo>
                  <a:lnTo>
                    <a:pt x="1076260" y="278765"/>
                  </a:lnTo>
                  <a:lnTo>
                    <a:pt x="1051194" y="282893"/>
                  </a:lnTo>
                  <a:lnTo>
                    <a:pt x="1025493" y="286703"/>
                  </a:lnTo>
                  <a:lnTo>
                    <a:pt x="1031204" y="303213"/>
                  </a:lnTo>
                  <a:lnTo>
                    <a:pt x="1036281" y="320040"/>
                  </a:lnTo>
                  <a:lnTo>
                    <a:pt x="1041040" y="337503"/>
                  </a:lnTo>
                  <a:lnTo>
                    <a:pt x="1045800" y="355283"/>
                  </a:lnTo>
                  <a:lnTo>
                    <a:pt x="1050559" y="373063"/>
                  </a:lnTo>
                  <a:lnTo>
                    <a:pt x="1054684" y="391478"/>
                  </a:lnTo>
                  <a:lnTo>
                    <a:pt x="1058809" y="410528"/>
                  </a:lnTo>
                  <a:lnTo>
                    <a:pt x="1062616" y="429260"/>
                  </a:lnTo>
                  <a:lnTo>
                    <a:pt x="1002965" y="429260"/>
                  </a:lnTo>
                  <a:lnTo>
                    <a:pt x="999475" y="412750"/>
                  </a:lnTo>
                  <a:lnTo>
                    <a:pt x="995667" y="396240"/>
                  </a:lnTo>
                  <a:lnTo>
                    <a:pt x="991542" y="380365"/>
                  </a:lnTo>
                  <a:lnTo>
                    <a:pt x="987418" y="364490"/>
                  </a:lnTo>
                  <a:lnTo>
                    <a:pt x="982658" y="346075"/>
                  </a:lnTo>
                  <a:lnTo>
                    <a:pt x="976947" y="328295"/>
                  </a:lnTo>
                  <a:lnTo>
                    <a:pt x="971553" y="311150"/>
                  </a:lnTo>
                  <a:lnTo>
                    <a:pt x="966159" y="294005"/>
                  </a:lnTo>
                  <a:lnTo>
                    <a:pt x="946169" y="295910"/>
                  </a:lnTo>
                  <a:lnTo>
                    <a:pt x="926180" y="297815"/>
                  </a:lnTo>
                  <a:lnTo>
                    <a:pt x="905556" y="299403"/>
                  </a:lnTo>
                  <a:lnTo>
                    <a:pt x="884932" y="300673"/>
                  </a:lnTo>
                  <a:lnTo>
                    <a:pt x="864308" y="301625"/>
                  </a:lnTo>
                  <a:lnTo>
                    <a:pt x="843684" y="302578"/>
                  </a:lnTo>
                  <a:lnTo>
                    <a:pt x="822742" y="303213"/>
                  </a:lnTo>
                  <a:lnTo>
                    <a:pt x="801166" y="303848"/>
                  </a:lnTo>
                  <a:lnTo>
                    <a:pt x="801166" y="519748"/>
                  </a:lnTo>
                  <a:lnTo>
                    <a:pt x="822108" y="519113"/>
                  </a:lnTo>
                  <a:lnTo>
                    <a:pt x="843366" y="518478"/>
                  </a:lnTo>
                  <a:lnTo>
                    <a:pt x="864308" y="517525"/>
                  </a:lnTo>
                  <a:lnTo>
                    <a:pt x="884614" y="516573"/>
                  </a:lnTo>
                  <a:lnTo>
                    <a:pt x="884614" y="575310"/>
                  </a:lnTo>
                  <a:lnTo>
                    <a:pt x="864308" y="576263"/>
                  </a:lnTo>
                  <a:lnTo>
                    <a:pt x="843366" y="577215"/>
                  </a:lnTo>
                  <a:lnTo>
                    <a:pt x="822108" y="577850"/>
                  </a:lnTo>
                  <a:lnTo>
                    <a:pt x="801166" y="578168"/>
                  </a:lnTo>
                  <a:lnTo>
                    <a:pt x="801166" y="742950"/>
                  </a:lnTo>
                  <a:lnTo>
                    <a:pt x="884614" y="742950"/>
                  </a:lnTo>
                  <a:lnTo>
                    <a:pt x="884614" y="801688"/>
                  </a:lnTo>
                  <a:lnTo>
                    <a:pt x="801166" y="801688"/>
                  </a:lnTo>
                  <a:lnTo>
                    <a:pt x="801166" y="965835"/>
                  </a:lnTo>
                  <a:lnTo>
                    <a:pt x="822108" y="966470"/>
                  </a:lnTo>
                  <a:lnTo>
                    <a:pt x="843366" y="967105"/>
                  </a:lnTo>
                  <a:lnTo>
                    <a:pt x="864308" y="968058"/>
                  </a:lnTo>
                  <a:lnTo>
                    <a:pt x="884614" y="969010"/>
                  </a:lnTo>
                  <a:lnTo>
                    <a:pt x="884614" y="1028065"/>
                  </a:lnTo>
                  <a:lnTo>
                    <a:pt x="864308" y="1026795"/>
                  </a:lnTo>
                  <a:lnTo>
                    <a:pt x="843366" y="1025843"/>
                  </a:lnTo>
                  <a:lnTo>
                    <a:pt x="822108" y="1025208"/>
                  </a:lnTo>
                  <a:lnTo>
                    <a:pt x="801166" y="1024890"/>
                  </a:lnTo>
                  <a:lnTo>
                    <a:pt x="801166" y="1240473"/>
                  </a:lnTo>
                  <a:lnTo>
                    <a:pt x="824963" y="1240790"/>
                  </a:lnTo>
                  <a:lnTo>
                    <a:pt x="848126" y="1241743"/>
                  </a:lnTo>
                  <a:lnTo>
                    <a:pt x="832896" y="1300163"/>
                  </a:lnTo>
                  <a:lnTo>
                    <a:pt x="801166" y="1299528"/>
                  </a:lnTo>
                  <a:lnTo>
                    <a:pt x="801166" y="1423353"/>
                  </a:lnTo>
                  <a:lnTo>
                    <a:pt x="771658" y="1538606"/>
                  </a:lnTo>
                  <a:lnTo>
                    <a:pt x="771023" y="1541781"/>
                  </a:lnTo>
                  <a:lnTo>
                    <a:pt x="771023" y="1544638"/>
                  </a:lnTo>
                  <a:lnTo>
                    <a:pt x="753890" y="1544321"/>
                  </a:lnTo>
                  <a:lnTo>
                    <a:pt x="736756" y="1543686"/>
                  </a:lnTo>
                  <a:lnTo>
                    <a:pt x="719622" y="1542733"/>
                  </a:lnTo>
                  <a:lnTo>
                    <a:pt x="702805" y="1541463"/>
                  </a:lnTo>
                  <a:lnTo>
                    <a:pt x="685989" y="1539558"/>
                  </a:lnTo>
                  <a:lnTo>
                    <a:pt x="669489" y="1537653"/>
                  </a:lnTo>
                  <a:lnTo>
                    <a:pt x="652673" y="1535431"/>
                  </a:lnTo>
                  <a:lnTo>
                    <a:pt x="636491" y="1532573"/>
                  </a:lnTo>
                  <a:lnTo>
                    <a:pt x="619992" y="1529716"/>
                  </a:lnTo>
                  <a:lnTo>
                    <a:pt x="603810" y="1526223"/>
                  </a:lnTo>
                  <a:lnTo>
                    <a:pt x="587628" y="1522096"/>
                  </a:lnTo>
                  <a:lnTo>
                    <a:pt x="571763" y="1518286"/>
                  </a:lnTo>
                  <a:lnTo>
                    <a:pt x="555898" y="1513841"/>
                  </a:lnTo>
                  <a:lnTo>
                    <a:pt x="540351" y="1509078"/>
                  </a:lnTo>
                  <a:lnTo>
                    <a:pt x="524486" y="1503998"/>
                  </a:lnTo>
                  <a:lnTo>
                    <a:pt x="509256" y="1498601"/>
                  </a:lnTo>
                  <a:lnTo>
                    <a:pt x="494343" y="1492886"/>
                  </a:lnTo>
                  <a:lnTo>
                    <a:pt x="479113" y="1486853"/>
                  </a:lnTo>
                  <a:lnTo>
                    <a:pt x="464200" y="1480503"/>
                  </a:lnTo>
                  <a:lnTo>
                    <a:pt x="449288" y="1474153"/>
                  </a:lnTo>
                  <a:lnTo>
                    <a:pt x="434692" y="1467168"/>
                  </a:lnTo>
                  <a:lnTo>
                    <a:pt x="420414" y="1459866"/>
                  </a:lnTo>
                  <a:lnTo>
                    <a:pt x="406136" y="1452246"/>
                  </a:lnTo>
                  <a:lnTo>
                    <a:pt x="392175" y="1444626"/>
                  </a:lnTo>
                  <a:lnTo>
                    <a:pt x="378214" y="1436688"/>
                  </a:lnTo>
                  <a:lnTo>
                    <a:pt x="364570" y="1428116"/>
                  </a:lnTo>
                  <a:lnTo>
                    <a:pt x="350927" y="1419861"/>
                  </a:lnTo>
                  <a:lnTo>
                    <a:pt x="337600" y="1410653"/>
                  </a:lnTo>
                  <a:lnTo>
                    <a:pt x="324591" y="1401763"/>
                  </a:lnTo>
                  <a:lnTo>
                    <a:pt x="311582" y="1392238"/>
                  </a:lnTo>
                  <a:lnTo>
                    <a:pt x="298891" y="1382396"/>
                  </a:lnTo>
                  <a:lnTo>
                    <a:pt x="286199" y="1372553"/>
                  </a:lnTo>
                  <a:lnTo>
                    <a:pt x="273507" y="1361758"/>
                  </a:lnTo>
                  <a:lnTo>
                    <a:pt x="260815" y="1351280"/>
                  </a:lnTo>
                  <a:lnTo>
                    <a:pt x="248441" y="1339850"/>
                  </a:lnTo>
                  <a:lnTo>
                    <a:pt x="236701" y="1328420"/>
                  </a:lnTo>
                  <a:lnTo>
                    <a:pt x="220202" y="1311910"/>
                  </a:lnTo>
                  <a:lnTo>
                    <a:pt x="204337" y="1295400"/>
                  </a:lnTo>
                  <a:lnTo>
                    <a:pt x="188790" y="1278255"/>
                  </a:lnTo>
                  <a:lnTo>
                    <a:pt x="173877" y="1260475"/>
                  </a:lnTo>
                  <a:lnTo>
                    <a:pt x="159599" y="1242378"/>
                  </a:lnTo>
                  <a:lnTo>
                    <a:pt x="145638" y="1223963"/>
                  </a:lnTo>
                  <a:lnTo>
                    <a:pt x="132629" y="1204913"/>
                  </a:lnTo>
                  <a:lnTo>
                    <a:pt x="119937" y="1185863"/>
                  </a:lnTo>
                  <a:lnTo>
                    <a:pt x="112005" y="1173163"/>
                  </a:lnTo>
                  <a:lnTo>
                    <a:pt x="104390" y="1160463"/>
                  </a:lnTo>
                  <a:lnTo>
                    <a:pt x="97409" y="1147445"/>
                  </a:lnTo>
                  <a:lnTo>
                    <a:pt x="90111" y="1134428"/>
                  </a:lnTo>
                  <a:lnTo>
                    <a:pt x="79641" y="1114108"/>
                  </a:lnTo>
                  <a:lnTo>
                    <a:pt x="69805" y="1093153"/>
                  </a:lnTo>
                  <a:lnTo>
                    <a:pt x="60286" y="1072198"/>
                  </a:lnTo>
                  <a:lnTo>
                    <a:pt x="51719" y="1050608"/>
                  </a:lnTo>
                  <a:lnTo>
                    <a:pt x="43469" y="1029018"/>
                  </a:lnTo>
                  <a:lnTo>
                    <a:pt x="36172" y="1006793"/>
                  </a:lnTo>
                  <a:lnTo>
                    <a:pt x="29826" y="984568"/>
                  </a:lnTo>
                  <a:lnTo>
                    <a:pt x="23480" y="961708"/>
                  </a:lnTo>
                  <a:lnTo>
                    <a:pt x="18086" y="939165"/>
                  </a:lnTo>
                  <a:lnTo>
                    <a:pt x="13326" y="915988"/>
                  </a:lnTo>
                  <a:lnTo>
                    <a:pt x="9202" y="892493"/>
                  </a:lnTo>
                  <a:lnTo>
                    <a:pt x="6029" y="868998"/>
                  </a:lnTo>
                  <a:lnTo>
                    <a:pt x="3490" y="845185"/>
                  </a:lnTo>
                  <a:lnTo>
                    <a:pt x="1587" y="820738"/>
                  </a:lnTo>
                  <a:lnTo>
                    <a:pt x="317" y="796608"/>
                  </a:lnTo>
                  <a:lnTo>
                    <a:pt x="0" y="772160"/>
                  </a:lnTo>
                  <a:lnTo>
                    <a:pt x="317" y="747713"/>
                  </a:lnTo>
                  <a:lnTo>
                    <a:pt x="1587" y="723583"/>
                  </a:lnTo>
                  <a:lnTo>
                    <a:pt x="3490" y="699453"/>
                  </a:lnTo>
                  <a:lnTo>
                    <a:pt x="6029" y="675640"/>
                  </a:lnTo>
                  <a:lnTo>
                    <a:pt x="9202" y="651828"/>
                  </a:lnTo>
                  <a:lnTo>
                    <a:pt x="13326" y="628650"/>
                  </a:lnTo>
                  <a:lnTo>
                    <a:pt x="18086" y="605473"/>
                  </a:lnTo>
                  <a:lnTo>
                    <a:pt x="23480" y="582295"/>
                  </a:lnTo>
                  <a:lnTo>
                    <a:pt x="29826" y="559753"/>
                  </a:lnTo>
                  <a:lnTo>
                    <a:pt x="36172" y="537528"/>
                  </a:lnTo>
                  <a:lnTo>
                    <a:pt x="43469" y="515620"/>
                  </a:lnTo>
                  <a:lnTo>
                    <a:pt x="51719" y="493713"/>
                  </a:lnTo>
                  <a:lnTo>
                    <a:pt x="60286" y="472440"/>
                  </a:lnTo>
                  <a:lnTo>
                    <a:pt x="69805" y="451168"/>
                  </a:lnTo>
                  <a:lnTo>
                    <a:pt x="79641" y="430530"/>
                  </a:lnTo>
                  <a:lnTo>
                    <a:pt x="90111" y="410210"/>
                  </a:lnTo>
                  <a:lnTo>
                    <a:pt x="97409" y="396875"/>
                  </a:lnTo>
                  <a:lnTo>
                    <a:pt x="104390" y="383858"/>
                  </a:lnTo>
                  <a:lnTo>
                    <a:pt x="112005" y="371158"/>
                  </a:lnTo>
                  <a:lnTo>
                    <a:pt x="119937" y="358775"/>
                  </a:lnTo>
                  <a:lnTo>
                    <a:pt x="132629" y="339090"/>
                  </a:lnTo>
                  <a:lnTo>
                    <a:pt x="145638" y="320040"/>
                  </a:lnTo>
                  <a:lnTo>
                    <a:pt x="159599" y="301625"/>
                  </a:lnTo>
                  <a:lnTo>
                    <a:pt x="173877" y="283528"/>
                  </a:lnTo>
                  <a:lnTo>
                    <a:pt x="188790" y="266065"/>
                  </a:lnTo>
                  <a:lnTo>
                    <a:pt x="204337" y="248920"/>
                  </a:lnTo>
                  <a:lnTo>
                    <a:pt x="220202" y="232093"/>
                  </a:lnTo>
                  <a:lnTo>
                    <a:pt x="236701" y="215900"/>
                  </a:lnTo>
                  <a:lnTo>
                    <a:pt x="248441" y="204470"/>
                  </a:lnTo>
                  <a:lnTo>
                    <a:pt x="260815" y="193358"/>
                  </a:lnTo>
                  <a:lnTo>
                    <a:pt x="273507" y="182245"/>
                  </a:lnTo>
                  <a:lnTo>
                    <a:pt x="286199" y="171768"/>
                  </a:lnTo>
                  <a:lnTo>
                    <a:pt x="298891" y="161925"/>
                  </a:lnTo>
                  <a:lnTo>
                    <a:pt x="311582" y="152400"/>
                  </a:lnTo>
                  <a:lnTo>
                    <a:pt x="324591" y="142558"/>
                  </a:lnTo>
                  <a:lnTo>
                    <a:pt x="337600" y="133668"/>
                  </a:lnTo>
                  <a:lnTo>
                    <a:pt x="350927" y="124460"/>
                  </a:lnTo>
                  <a:lnTo>
                    <a:pt x="364570" y="116205"/>
                  </a:lnTo>
                  <a:lnTo>
                    <a:pt x="378531" y="107633"/>
                  </a:lnTo>
                  <a:lnTo>
                    <a:pt x="392492" y="99695"/>
                  </a:lnTo>
                  <a:lnTo>
                    <a:pt x="406136" y="91758"/>
                  </a:lnTo>
                  <a:lnTo>
                    <a:pt x="420731" y="84455"/>
                  </a:lnTo>
                  <a:lnTo>
                    <a:pt x="435009" y="76835"/>
                  </a:lnTo>
                  <a:lnTo>
                    <a:pt x="449922" y="70168"/>
                  </a:lnTo>
                  <a:lnTo>
                    <a:pt x="464518" y="63818"/>
                  </a:lnTo>
                  <a:lnTo>
                    <a:pt x="479748" y="57150"/>
                  </a:lnTo>
                  <a:lnTo>
                    <a:pt x="494661" y="51118"/>
                  </a:lnTo>
                  <a:lnTo>
                    <a:pt x="509573" y="45720"/>
                  </a:lnTo>
                  <a:lnTo>
                    <a:pt x="525121" y="40005"/>
                  </a:lnTo>
                  <a:lnTo>
                    <a:pt x="540668" y="35243"/>
                  </a:lnTo>
                  <a:lnTo>
                    <a:pt x="556533" y="30480"/>
                  </a:lnTo>
                  <a:lnTo>
                    <a:pt x="572398" y="25718"/>
                  </a:lnTo>
                  <a:lnTo>
                    <a:pt x="588262" y="21908"/>
                  </a:lnTo>
                  <a:lnTo>
                    <a:pt x="604444" y="18098"/>
                  </a:lnTo>
                  <a:lnTo>
                    <a:pt x="620626" y="14605"/>
                  </a:lnTo>
                  <a:lnTo>
                    <a:pt x="637125" y="11748"/>
                  </a:lnTo>
                  <a:lnTo>
                    <a:pt x="653625" y="9208"/>
                  </a:lnTo>
                  <a:lnTo>
                    <a:pt x="670124" y="6350"/>
                  </a:lnTo>
                  <a:lnTo>
                    <a:pt x="686941" y="4445"/>
                  </a:lnTo>
                  <a:lnTo>
                    <a:pt x="703757" y="2858"/>
                  </a:lnTo>
                  <a:lnTo>
                    <a:pt x="720574" y="1588"/>
                  </a:lnTo>
                  <a:lnTo>
                    <a:pt x="737708" y="635"/>
                  </a:lnTo>
                  <a:lnTo>
                    <a:pt x="7548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sp>
        <p:nvSpPr>
          <p:cNvPr id="34" name="矩形 33"/>
          <p:cNvSpPr/>
          <p:nvPr/>
        </p:nvSpPr>
        <p:spPr>
          <a:xfrm>
            <a:off x="5375910" y="1165860"/>
            <a:ext cx="5660390" cy="4194810"/>
          </a:xfrm>
          <a:prstGeom prst="rect">
            <a:avLst/>
          </a:prstGeom>
        </p:spPr>
        <p:txBody>
          <a:bodyPr wrap="square">
            <a:spAutoFit/>
          </a:bodyPr>
          <a:lstStyle/>
          <a:p>
            <a:pPr fontAlgn="auto">
              <a:lnSpc>
                <a:spcPts val="3200"/>
              </a:lnSpc>
            </a:pPr>
            <a:r>
              <a:rPr lang="zh-CN" altLang="en-US" sz="2200" dirty="0">
                <a:solidFill>
                  <a:srgbClr val="FF0000"/>
                </a:solidFill>
                <a:latin typeface="微软雅黑" panose="020B0503020204020204" pitchFamily="34" charset="-122"/>
                <a:ea typeface="微软雅黑" panose="020B0503020204020204" pitchFamily="34" charset="-122"/>
              </a:rPr>
              <a:t>主题式逻辑训练</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以一个训练领域为主题范例，充满知识性与挑战性。</a:t>
            </a:r>
            <a:endParaRPr lang="zh-CN" altLang="en-US" sz="2200" dirty="0">
              <a:latin typeface="微软雅黑" panose="020B0503020204020204" pitchFamily="34" charset="-122"/>
              <a:ea typeface="微软雅黑" panose="020B0503020204020204" pitchFamily="34" charset="-122"/>
            </a:endParaRPr>
          </a:p>
          <a:p>
            <a:pPr fontAlgn="auto">
              <a:lnSpc>
                <a:spcPts val="3200"/>
              </a:lnSpc>
            </a:pPr>
            <a:endParaRPr lang="zh-CN" altLang="en-US" sz="2200" dirty="0">
              <a:solidFill>
                <a:srgbClr val="FF0000"/>
              </a:solidFill>
              <a:latin typeface="微软雅黑" panose="020B0503020204020204" pitchFamily="34" charset="-122"/>
              <a:ea typeface="微软雅黑" panose="020B0503020204020204" pitchFamily="34" charset="-122"/>
              <a:sym typeface="+mn-ea"/>
            </a:endParaRPr>
          </a:p>
          <a:p>
            <a:pPr fontAlgn="auto">
              <a:lnSpc>
                <a:spcPts val="3200"/>
              </a:lnSpc>
            </a:pPr>
            <a:r>
              <a:rPr lang="zh-CN" altLang="en-US" sz="2200" dirty="0">
                <a:solidFill>
                  <a:srgbClr val="FF0000"/>
                </a:solidFill>
                <a:latin typeface="微软雅黑" panose="020B0503020204020204" pitchFamily="34" charset="-122"/>
                <a:ea typeface="微软雅黑" panose="020B0503020204020204" pitchFamily="34" charset="-122"/>
                <a:sym typeface="+mn-ea"/>
              </a:rPr>
              <a:t>对话式内容陈述</a:t>
            </a:r>
            <a:r>
              <a:rPr lang="en-US" altLang="zh-CN" sz="2200" dirty="0">
                <a:latin typeface="微软雅黑" panose="020B0503020204020204" pitchFamily="34" charset="-122"/>
                <a:ea typeface="微软雅黑" panose="020B0503020204020204" pitchFamily="34" charset="-122"/>
                <a:sym typeface="+mn-ea"/>
              </a:rPr>
              <a:t>——</a:t>
            </a:r>
            <a:r>
              <a:rPr lang="zh-CN" altLang="en-US" sz="2200" dirty="0">
                <a:latin typeface="微软雅黑" panose="020B0503020204020204" pitchFamily="34" charset="-122"/>
                <a:ea typeface="微软雅黑" panose="020B0503020204020204" pitchFamily="34" charset="-122"/>
                <a:sym typeface="+mn-ea"/>
              </a:rPr>
              <a:t>将抽象难懂的设计流程以简单图文对话流程进行解说。</a:t>
            </a:r>
            <a:endParaRPr lang="zh-CN" altLang="en-US" sz="2200" dirty="0">
              <a:latin typeface="微软雅黑" panose="020B0503020204020204" pitchFamily="34" charset="-122"/>
              <a:ea typeface="微软雅黑" panose="020B0503020204020204" pitchFamily="34" charset="-122"/>
            </a:endParaRPr>
          </a:p>
          <a:p>
            <a:pPr fontAlgn="auto">
              <a:lnSpc>
                <a:spcPts val="3200"/>
              </a:lnSpc>
            </a:pPr>
            <a:endParaRPr lang="zh-CN" altLang="en-US" sz="2200" dirty="0">
              <a:latin typeface="微软雅黑" panose="020B0503020204020204" pitchFamily="34" charset="-122"/>
              <a:ea typeface="微软雅黑" panose="020B0503020204020204" pitchFamily="34" charset="-122"/>
            </a:endParaRPr>
          </a:p>
          <a:p>
            <a:pPr fontAlgn="auto">
              <a:lnSpc>
                <a:spcPts val="3200"/>
              </a:lnSpc>
            </a:pPr>
            <a:r>
              <a:rPr lang="zh-CN" altLang="en-US" sz="2200" dirty="0">
                <a:solidFill>
                  <a:srgbClr val="FF0000"/>
                </a:solidFill>
                <a:latin typeface="微软雅黑" panose="020B0503020204020204" pitchFamily="34" charset="-122"/>
                <a:ea typeface="微软雅黑" panose="020B0503020204020204" pitchFamily="34" charset="-122"/>
              </a:rPr>
              <a:t>精进式延伸学习</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将概念知识延伸，以触类旁通，加深学习触角。</a:t>
            </a:r>
            <a:endParaRPr lang="zh-CN" altLang="en-US" sz="2200" dirty="0">
              <a:latin typeface="微软雅黑" panose="020B0503020204020204" pitchFamily="34" charset="-122"/>
              <a:ea typeface="微软雅黑" panose="020B0503020204020204" pitchFamily="34" charset="-122"/>
            </a:endParaRPr>
          </a:p>
          <a:p>
            <a:pPr fontAlgn="auto">
              <a:lnSpc>
                <a:spcPts val="3200"/>
              </a:lnSpc>
            </a:pPr>
            <a:endParaRPr lang="zh-CN" altLang="en-US" sz="2200" dirty="0">
              <a:latin typeface="微软雅黑" panose="020B0503020204020204" pitchFamily="34" charset="-122"/>
              <a:ea typeface="微软雅黑" panose="020B0503020204020204" pitchFamily="34" charset="-122"/>
            </a:endParaRPr>
          </a:p>
          <a:p>
            <a:pPr fontAlgn="auto">
              <a:lnSpc>
                <a:spcPts val="3200"/>
              </a:lnSpc>
            </a:pPr>
            <a:r>
              <a:rPr lang="zh-CN" altLang="en-US" sz="2200" dirty="0">
                <a:solidFill>
                  <a:srgbClr val="FF0000"/>
                </a:solidFill>
                <a:latin typeface="微软雅黑" panose="020B0503020204020204" pitchFamily="34" charset="-122"/>
                <a:ea typeface="微软雅黑" panose="020B0503020204020204" pitchFamily="34" charset="-122"/>
              </a:rPr>
              <a:t>提供云下载</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随书程序、案例皆可下载。</a:t>
            </a:r>
            <a:endParaRPr lang="zh-CN" altLang="en-US" sz="2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X:\信息\机房布置\单个图片\学习如堆积木般简单.jpg学习如堆积木般简单"/>
          <p:cNvPicPr preferRelativeResize="0">
            <a:picLocks noChangeAspect="1"/>
          </p:cNvPicPr>
          <p:nvPr/>
        </p:nvPicPr>
        <p:blipFill rotWithShape="1">
          <a:blip r:embed="rId1"/>
          <a:srcRect/>
          <a:stretch>
            <a:fillRect/>
          </a:stretch>
        </p:blipFill>
        <p:spPr>
          <a:xfrm>
            <a:off x="941070" y="709295"/>
            <a:ext cx="6446520" cy="2774315"/>
          </a:xfrm>
          <a:prstGeom prst="rect">
            <a:avLst/>
          </a:prstGeom>
          <a:noFill/>
        </p:spPr>
      </p:pic>
      <p:sp>
        <p:nvSpPr>
          <p:cNvPr id="4" name="任意多边形 3"/>
          <p:cNvSpPr/>
          <p:nvPr/>
        </p:nvSpPr>
        <p:spPr>
          <a:xfrm rot="16200000" flipH="1">
            <a:off x="8179747" y="173138"/>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156552" y="808928"/>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8588704" y="2345048"/>
            <a:ext cx="2592387"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3600" b="1" dirty="0">
                <a:solidFill>
                  <a:schemeClr val="bg1"/>
                </a:solidFill>
                <a:latin typeface="微软雅黑" panose="020B0503020204020204" pitchFamily="34" charset="-122"/>
                <a:ea typeface="微软雅黑" panose="020B0503020204020204" pitchFamily="34" charset="-122"/>
              </a:rPr>
              <a:t>怎么教？</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8" name="任意多边形 7"/>
          <p:cNvSpPr/>
          <p:nvPr/>
        </p:nvSpPr>
        <p:spPr>
          <a:xfrm>
            <a:off x="3041650" y="4733925"/>
            <a:ext cx="5214620" cy="1402715"/>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79A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p>
            <a:pPr lvl="0" algn="ctr" defTabSz="2089150">
              <a:lnSpc>
                <a:spcPct val="90000"/>
              </a:lnSpc>
              <a:spcBef>
                <a:spcPct val="0"/>
              </a:spcBef>
              <a:spcAft>
                <a:spcPct val="35000"/>
              </a:spcAft>
            </a:pPr>
            <a:endParaRPr lang="zh-CN" altLang="en-US" sz="4400" kern="1200"/>
          </a:p>
        </p:txBody>
      </p:sp>
      <p:sp>
        <p:nvSpPr>
          <p:cNvPr id="2" name="文本框 1"/>
          <p:cNvSpPr txBox="1"/>
          <p:nvPr/>
        </p:nvSpPr>
        <p:spPr>
          <a:xfrm>
            <a:off x="3273425" y="4909185"/>
            <a:ext cx="5098415" cy="953135"/>
          </a:xfrm>
          <a:prstGeom prst="rect">
            <a:avLst/>
          </a:prstGeom>
          <a:noFill/>
        </p:spPr>
        <p:txBody>
          <a:bodyPr wrap="square" rtlCol="0">
            <a:spAutoFit/>
          </a:bodyPr>
          <a:p>
            <a:r>
              <a:rPr lang="zh-CN" altLang="en-US" sz="2800" b="1"/>
              <a:t>除遵守教学的一般原则，</a:t>
            </a:r>
            <a:endParaRPr lang="zh-CN" altLang="en-US" sz="2800" b="1"/>
          </a:p>
          <a:p>
            <a:r>
              <a:rPr lang="zh-CN" altLang="en-US" sz="2800" b="1"/>
              <a:t>我们在实战中尤其要注意。。。</a:t>
            </a:r>
            <a:endParaRPr lang="en-US" altLang="zh-CN" sz="2800" b="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3865877" y="2627159"/>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4" name="任意多边形 3"/>
          <p:cNvSpPr/>
          <p:nvPr/>
        </p:nvSpPr>
        <p:spPr>
          <a:xfrm>
            <a:off x="4633320" y="1296381"/>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F05A2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5" name="任意多边形 4"/>
          <p:cNvSpPr/>
          <p:nvPr/>
        </p:nvSpPr>
        <p:spPr>
          <a:xfrm>
            <a:off x="4633320" y="3957938"/>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A362C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6" name="任意多边形 5"/>
          <p:cNvSpPr/>
          <p:nvPr/>
        </p:nvSpPr>
        <p:spPr>
          <a:xfrm>
            <a:off x="6126759" y="1296381"/>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8BC5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7" name="任意多边形 6"/>
          <p:cNvSpPr/>
          <p:nvPr/>
        </p:nvSpPr>
        <p:spPr>
          <a:xfrm>
            <a:off x="6126759" y="3957938"/>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62C4BC"/>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8" name="任意多边形 7"/>
          <p:cNvSpPr/>
          <p:nvPr/>
        </p:nvSpPr>
        <p:spPr>
          <a:xfrm>
            <a:off x="6914270" y="2627159"/>
            <a:ext cx="1411855" cy="1603682"/>
          </a:xfrm>
          <a:custGeom>
            <a:avLst/>
            <a:gdLst>
              <a:gd name="connsiteX0" fmla="*/ 0 w 1032977"/>
              <a:gd name="connsiteY0" fmla="*/ 449345 h 898690"/>
              <a:gd name="connsiteX1" fmla="*/ 224673 w 1032977"/>
              <a:gd name="connsiteY1" fmla="*/ 0 h 898690"/>
              <a:gd name="connsiteX2" fmla="*/ 808305 w 1032977"/>
              <a:gd name="connsiteY2" fmla="*/ 0 h 898690"/>
              <a:gd name="connsiteX3" fmla="*/ 1032977 w 1032977"/>
              <a:gd name="connsiteY3" fmla="*/ 449345 h 898690"/>
              <a:gd name="connsiteX4" fmla="*/ 808305 w 1032977"/>
              <a:gd name="connsiteY4" fmla="*/ 898690 h 898690"/>
              <a:gd name="connsiteX5" fmla="*/ 224673 w 1032977"/>
              <a:gd name="connsiteY5" fmla="*/ 898690 h 898690"/>
              <a:gd name="connsiteX6" fmla="*/ 0 w 1032977"/>
              <a:gd name="connsiteY6" fmla="*/ 449345 h 898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2977" h="898690">
                <a:moveTo>
                  <a:pt x="516488" y="0"/>
                </a:moveTo>
                <a:lnTo>
                  <a:pt x="1032976" y="195466"/>
                </a:lnTo>
                <a:lnTo>
                  <a:pt x="1032976" y="703225"/>
                </a:lnTo>
                <a:lnTo>
                  <a:pt x="516489" y="898690"/>
                </a:lnTo>
                <a:lnTo>
                  <a:pt x="1" y="703225"/>
                </a:lnTo>
                <a:lnTo>
                  <a:pt x="1" y="195466"/>
                </a:lnTo>
                <a:lnTo>
                  <a:pt x="516488" y="0"/>
                </a:lnTo>
                <a:close/>
              </a:path>
            </a:pathLst>
          </a:custGeom>
          <a:solidFill>
            <a:srgbClr val="FAAF3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61966" tIns="282893" rIns="261967" bIns="282892" numCol="1" spcCol="1270" anchor="ctr" anchorCtr="0">
            <a:noAutofit/>
          </a:bodyPr>
          <a:lstStyle/>
          <a:p>
            <a:pPr lvl="0" algn="ctr" defTabSz="1422400">
              <a:lnSpc>
                <a:spcPct val="90000"/>
              </a:lnSpc>
              <a:spcBef>
                <a:spcPct val="0"/>
              </a:spcBef>
              <a:spcAft>
                <a:spcPct val="35000"/>
              </a:spcAft>
            </a:pPr>
            <a:endParaRPr lang="zh-CN" altLang="en-US" sz="3200" kern="1200"/>
          </a:p>
        </p:txBody>
      </p:sp>
      <p:sp>
        <p:nvSpPr>
          <p:cNvPr id="9" name="KSO_Shape"/>
          <p:cNvSpPr/>
          <p:nvPr/>
        </p:nvSpPr>
        <p:spPr bwMode="auto">
          <a:xfrm>
            <a:off x="4302699" y="3069000"/>
            <a:ext cx="538209" cy="720000"/>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 name="KSO_Shape"/>
          <p:cNvSpPr/>
          <p:nvPr/>
        </p:nvSpPr>
        <p:spPr>
          <a:xfrm>
            <a:off x="7260197" y="3069000"/>
            <a:ext cx="720000" cy="720000"/>
          </a:xfrm>
          <a:custGeom>
            <a:avLst/>
            <a:gdLst/>
            <a:ahLst/>
            <a:cxnLst/>
            <a:rect l="l" t="t" r="r" b="b"/>
            <a:pathLst>
              <a:path w="1119349" h="1157433">
                <a:moveTo>
                  <a:pt x="135620" y="818456"/>
                </a:moveTo>
                <a:cubicBezTo>
                  <a:pt x="71450" y="948523"/>
                  <a:pt x="57484" y="1054732"/>
                  <a:pt x="108323" y="1103729"/>
                </a:cubicBezTo>
                <a:cubicBezTo>
                  <a:pt x="164989" y="1158341"/>
                  <a:pt x="289713" y="1129874"/>
                  <a:pt x="437069" y="1040437"/>
                </a:cubicBezTo>
                <a:cubicBezTo>
                  <a:pt x="307239" y="1007168"/>
                  <a:pt x="198946" y="926245"/>
                  <a:pt x="135620" y="818456"/>
                </a:cubicBezTo>
                <a:close/>
                <a:moveTo>
                  <a:pt x="582086" y="345816"/>
                </a:moveTo>
                <a:cubicBezTo>
                  <a:pt x="490772" y="345817"/>
                  <a:pt x="434615" y="407693"/>
                  <a:pt x="413811" y="495363"/>
                </a:cubicBezTo>
                <a:lnTo>
                  <a:pt x="750361" y="495364"/>
                </a:lnTo>
                <a:cubicBezTo>
                  <a:pt x="729557" y="407692"/>
                  <a:pt x="673401" y="345816"/>
                  <a:pt x="582086" y="345816"/>
                </a:cubicBezTo>
                <a:close/>
                <a:moveTo>
                  <a:pt x="954622" y="129"/>
                </a:moveTo>
                <a:cubicBezTo>
                  <a:pt x="1007406" y="-1466"/>
                  <a:pt x="1051113" y="11645"/>
                  <a:pt x="1081775" y="41196"/>
                </a:cubicBezTo>
                <a:cubicBezTo>
                  <a:pt x="1101805" y="60500"/>
                  <a:pt x="1115030" y="85625"/>
                  <a:pt x="1119349" y="116033"/>
                </a:cubicBezTo>
                <a:cubicBezTo>
                  <a:pt x="1112931" y="103633"/>
                  <a:pt x="1104158" y="92219"/>
                  <a:pt x="1093494" y="81508"/>
                </a:cubicBezTo>
                <a:cubicBezTo>
                  <a:pt x="1010899" y="-1451"/>
                  <a:pt x="882017" y="28786"/>
                  <a:pt x="737350" y="130602"/>
                </a:cubicBezTo>
                <a:cubicBezTo>
                  <a:pt x="943277" y="190863"/>
                  <a:pt x="1091569" y="370605"/>
                  <a:pt x="1091569" y="582598"/>
                </a:cubicBezTo>
                <a:lnTo>
                  <a:pt x="1085273" y="640757"/>
                </a:lnTo>
                <a:lnTo>
                  <a:pt x="755888" y="640756"/>
                </a:lnTo>
                <a:lnTo>
                  <a:pt x="719073" y="640757"/>
                </a:lnTo>
                <a:lnTo>
                  <a:pt x="408284" y="640757"/>
                </a:lnTo>
                <a:cubicBezTo>
                  <a:pt x="424002" y="743453"/>
                  <a:pt x="484447" y="819382"/>
                  <a:pt x="582086" y="819383"/>
                </a:cubicBezTo>
                <a:cubicBezTo>
                  <a:pt x="648673" y="819382"/>
                  <a:pt x="697960" y="784070"/>
                  <a:pt x="725617" y="727992"/>
                </a:cubicBezTo>
                <a:lnTo>
                  <a:pt x="1064773" y="727992"/>
                </a:lnTo>
                <a:cubicBezTo>
                  <a:pt x="1000780" y="921122"/>
                  <a:pt x="807116" y="1060320"/>
                  <a:pt x="578539" y="1060320"/>
                </a:cubicBezTo>
                <a:cubicBezTo>
                  <a:pt x="541437" y="1060319"/>
                  <a:pt x="505255" y="1056652"/>
                  <a:pt x="470646" y="1048435"/>
                </a:cubicBezTo>
                <a:cubicBezTo>
                  <a:pt x="288189" y="1159820"/>
                  <a:pt x="124174" y="1191927"/>
                  <a:pt x="45670" y="1116267"/>
                </a:cubicBezTo>
                <a:cubicBezTo>
                  <a:pt x="-38972" y="1034693"/>
                  <a:pt x="-2092" y="849162"/>
                  <a:pt x="124297" y="645271"/>
                </a:cubicBezTo>
                <a:cubicBezTo>
                  <a:pt x="126384" y="641564"/>
                  <a:pt x="128546" y="637931"/>
                  <a:pt x="130887" y="634433"/>
                </a:cubicBezTo>
                <a:cubicBezTo>
                  <a:pt x="140131" y="616742"/>
                  <a:pt x="151256" y="599735"/>
                  <a:pt x="163296" y="582889"/>
                </a:cubicBezTo>
                <a:cubicBezTo>
                  <a:pt x="171413" y="570408"/>
                  <a:pt x="179765" y="558285"/>
                  <a:pt x="189707" y="547372"/>
                </a:cubicBezTo>
                <a:cubicBezTo>
                  <a:pt x="207410" y="520542"/>
                  <a:pt x="227598" y="494496"/>
                  <a:pt x="249351" y="468810"/>
                </a:cubicBezTo>
                <a:cubicBezTo>
                  <a:pt x="261501" y="453873"/>
                  <a:pt x="274484" y="439223"/>
                  <a:pt x="288439" y="424719"/>
                </a:cubicBezTo>
                <a:cubicBezTo>
                  <a:pt x="304701" y="403895"/>
                  <a:pt x="322841" y="384213"/>
                  <a:pt x="341644" y="364703"/>
                </a:cubicBezTo>
                <a:cubicBezTo>
                  <a:pt x="392793" y="311630"/>
                  <a:pt x="445389" y="263415"/>
                  <a:pt x="498166" y="220924"/>
                </a:cubicBezTo>
                <a:cubicBezTo>
                  <a:pt x="310657" y="309270"/>
                  <a:pt x="183697" y="431706"/>
                  <a:pt x="65845" y="579499"/>
                </a:cubicBezTo>
                <a:cubicBezTo>
                  <a:pt x="67312" y="317087"/>
                  <a:pt x="296312" y="104878"/>
                  <a:pt x="578538" y="104878"/>
                </a:cubicBezTo>
                <a:lnTo>
                  <a:pt x="651994" y="111773"/>
                </a:lnTo>
                <a:cubicBezTo>
                  <a:pt x="764896" y="41979"/>
                  <a:pt x="871117" y="2651"/>
                  <a:pt x="954622" y="129"/>
                </a:cubicBez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1" name="KSO_Shape"/>
          <p:cNvSpPr/>
          <p:nvPr/>
        </p:nvSpPr>
        <p:spPr bwMode="auto">
          <a:xfrm>
            <a:off x="6472686" y="4392516"/>
            <a:ext cx="720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2" name="KSO_Shape"/>
          <p:cNvSpPr/>
          <p:nvPr/>
        </p:nvSpPr>
        <p:spPr bwMode="auto">
          <a:xfrm>
            <a:off x="6472686" y="1745484"/>
            <a:ext cx="720000" cy="720000"/>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3" name="KSO_Shape"/>
          <p:cNvSpPr/>
          <p:nvPr/>
        </p:nvSpPr>
        <p:spPr bwMode="auto">
          <a:xfrm>
            <a:off x="5011506" y="1701567"/>
            <a:ext cx="629434" cy="720000"/>
          </a:xfrm>
          <a:custGeom>
            <a:avLst/>
            <a:gdLst>
              <a:gd name="T0" fmla="*/ 928882 w 1282700"/>
              <a:gd name="T1" fmla="*/ 1017606 h 1516063"/>
              <a:gd name="T2" fmla="*/ 953834 w 1282700"/>
              <a:gd name="T3" fmla="*/ 1109512 h 1516063"/>
              <a:gd name="T4" fmla="*/ 917237 w 1282700"/>
              <a:gd name="T5" fmla="*/ 1195446 h 1516063"/>
              <a:gd name="T6" fmla="*/ 718619 w 1282700"/>
              <a:gd name="T7" fmla="*/ 1214690 h 1516063"/>
              <a:gd name="T8" fmla="*/ 666385 w 1282700"/>
              <a:gd name="T9" fmla="*/ 1138046 h 1516063"/>
              <a:gd name="T10" fmla="*/ 672706 w 1282700"/>
              <a:gd name="T11" fmla="*/ 1042491 h 1516063"/>
              <a:gd name="T12" fmla="*/ 734255 w 1282700"/>
              <a:gd name="T13" fmla="*/ 973146 h 1516063"/>
              <a:gd name="T14" fmla="*/ 673760 w 1282700"/>
              <a:gd name="T15" fmla="*/ 453398 h 1516063"/>
              <a:gd name="T16" fmla="*/ 520784 w 1282700"/>
              <a:gd name="T17" fmla="*/ 504920 h 1516063"/>
              <a:gd name="T18" fmla="*/ 387096 w 1282700"/>
              <a:gd name="T19" fmla="*/ 590347 h 1516063"/>
              <a:gd name="T20" fmla="*/ 278018 w 1282700"/>
              <a:gd name="T21" fmla="*/ 704694 h 1516063"/>
              <a:gd name="T22" fmla="*/ 198869 w 1282700"/>
              <a:gd name="T23" fmla="*/ 842641 h 1516063"/>
              <a:gd name="T24" fmla="*/ 154306 w 1282700"/>
              <a:gd name="T25" fmla="*/ 998871 h 1516063"/>
              <a:gd name="T26" fmla="*/ 150316 w 1282700"/>
              <a:gd name="T27" fmla="*/ 1166401 h 1516063"/>
              <a:gd name="T28" fmla="*/ 186897 w 1282700"/>
              <a:gd name="T29" fmla="*/ 1325623 h 1516063"/>
              <a:gd name="T30" fmla="*/ 259394 w 1282700"/>
              <a:gd name="T31" fmla="*/ 1467558 h 1516063"/>
              <a:gd name="T32" fmla="*/ 363152 w 1282700"/>
              <a:gd name="T33" fmla="*/ 1587224 h 1516063"/>
              <a:gd name="T34" fmla="*/ 492184 w 1282700"/>
              <a:gd name="T35" fmla="*/ 1678967 h 1516063"/>
              <a:gd name="T36" fmla="*/ 641834 w 1282700"/>
              <a:gd name="T37" fmla="*/ 1737802 h 1516063"/>
              <a:gd name="T38" fmla="*/ 806783 w 1282700"/>
              <a:gd name="T39" fmla="*/ 1758410 h 1516063"/>
              <a:gd name="T40" fmla="*/ 971398 w 1282700"/>
              <a:gd name="T41" fmla="*/ 1737802 h 1516063"/>
              <a:gd name="T42" fmla="*/ 1120716 w 1282700"/>
              <a:gd name="T43" fmla="*/ 1678967 h 1516063"/>
              <a:gd name="T44" fmla="*/ 1249748 w 1282700"/>
              <a:gd name="T45" fmla="*/ 1587224 h 1516063"/>
              <a:gd name="T46" fmla="*/ 1353506 w 1282700"/>
              <a:gd name="T47" fmla="*/ 1467558 h 1516063"/>
              <a:gd name="T48" fmla="*/ 1426336 w 1282700"/>
              <a:gd name="T49" fmla="*/ 1325623 h 1516063"/>
              <a:gd name="T50" fmla="*/ 1462585 w 1282700"/>
              <a:gd name="T51" fmla="*/ 1166401 h 1516063"/>
              <a:gd name="T52" fmla="*/ 1458594 w 1282700"/>
              <a:gd name="T53" fmla="*/ 998871 h 1516063"/>
              <a:gd name="T54" fmla="*/ 1414031 w 1282700"/>
              <a:gd name="T55" fmla="*/ 842641 h 1516063"/>
              <a:gd name="T56" fmla="*/ 1334882 w 1282700"/>
              <a:gd name="T57" fmla="*/ 704694 h 1516063"/>
              <a:gd name="T58" fmla="*/ 1225804 w 1282700"/>
              <a:gd name="T59" fmla="*/ 590347 h 1516063"/>
              <a:gd name="T60" fmla="*/ 1092449 w 1282700"/>
              <a:gd name="T61" fmla="*/ 504920 h 1516063"/>
              <a:gd name="T62" fmla="*/ 939140 w 1282700"/>
              <a:gd name="T63" fmla="*/ 453398 h 1516063"/>
              <a:gd name="T64" fmla="*/ 953107 w 1282700"/>
              <a:gd name="T65" fmla="*/ 0 h 1516063"/>
              <a:gd name="T66" fmla="*/ 979380 w 1282700"/>
              <a:gd name="T67" fmla="*/ 312459 h 1516063"/>
              <a:gd name="T68" fmla="*/ 1113732 w 1282700"/>
              <a:gd name="T69" fmla="*/ 354342 h 1516063"/>
              <a:gd name="T70" fmla="*/ 1236446 w 1282700"/>
              <a:gd name="T71" fmla="*/ 418163 h 1516063"/>
              <a:gd name="T72" fmla="*/ 1467573 w 1282700"/>
              <a:gd name="T73" fmla="*/ 638879 h 1516063"/>
              <a:gd name="T74" fmla="*/ 1545723 w 1282700"/>
              <a:gd name="T75" fmla="*/ 777822 h 1516063"/>
              <a:gd name="T76" fmla="*/ 1595275 w 1282700"/>
              <a:gd name="T77" fmla="*/ 932723 h 1516063"/>
              <a:gd name="T78" fmla="*/ 1612900 w 1282700"/>
              <a:gd name="T79" fmla="*/ 1099256 h 1516063"/>
              <a:gd name="T80" fmla="*/ 1587626 w 1282700"/>
              <a:gd name="T81" fmla="*/ 1300692 h 1516063"/>
              <a:gd name="T82" fmla="*/ 1515461 w 1282700"/>
              <a:gd name="T83" fmla="*/ 1483181 h 1516063"/>
              <a:gd name="T84" fmla="*/ 1403389 w 1282700"/>
              <a:gd name="T85" fmla="*/ 1641073 h 1516063"/>
              <a:gd name="T86" fmla="*/ 1257397 w 1282700"/>
              <a:gd name="T87" fmla="*/ 1767718 h 1516063"/>
              <a:gd name="T88" fmla="*/ 1083470 w 1282700"/>
              <a:gd name="T89" fmla="*/ 1856137 h 1516063"/>
              <a:gd name="T90" fmla="*/ 888925 w 1282700"/>
              <a:gd name="T91" fmla="*/ 1901012 h 1516063"/>
              <a:gd name="T92" fmla="*/ 683737 w 1282700"/>
              <a:gd name="T93" fmla="*/ 1895693 h 1516063"/>
              <a:gd name="T94" fmla="*/ 492517 w 1282700"/>
              <a:gd name="T95" fmla="*/ 1841844 h 1516063"/>
              <a:gd name="T96" fmla="*/ 323910 w 1282700"/>
              <a:gd name="T97" fmla="*/ 1745115 h 1516063"/>
              <a:gd name="T98" fmla="*/ 184237 w 1282700"/>
              <a:gd name="T99" fmla="*/ 1611821 h 1516063"/>
              <a:gd name="T100" fmla="*/ 79814 w 1282700"/>
              <a:gd name="T101" fmla="*/ 1448612 h 1516063"/>
              <a:gd name="T102" fmla="*/ 16628 w 1282700"/>
              <a:gd name="T103" fmla="*/ 1261468 h 1516063"/>
              <a:gd name="T104" fmla="*/ 1330 w 1282700"/>
              <a:gd name="T105" fmla="*/ 1059700 h 1516063"/>
              <a:gd name="T106" fmla="*/ 32591 w 1282700"/>
              <a:gd name="T107" fmla="*/ 871892 h 1516063"/>
              <a:gd name="T108" fmla="*/ 105088 w 1282700"/>
              <a:gd name="T109" fmla="*/ 701702 h 1516063"/>
              <a:gd name="T110" fmla="*/ 212837 w 1282700"/>
              <a:gd name="T111" fmla="*/ 554448 h 1516063"/>
              <a:gd name="T112" fmla="*/ 350183 w 1282700"/>
              <a:gd name="T113" fmla="*/ 434783 h 1516063"/>
              <a:gd name="T114" fmla="*/ 512802 w 1282700"/>
              <a:gd name="T115" fmla="*/ 348691 h 1516063"/>
              <a:gd name="T116" fmla="*/ 695043 w 1282700"/>
              <a:gd name="T117" fmla="*/ 301157 h 15160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82700" h="1516063">
                <a:moveTo>
                  <a:pt x="583935" y="525463"/>
                </a:moveTo>
                <a:lnTo>
                  <a:pt x="700617" y="525463"/>
                </a:lnTo>
                <a:lnTo>
                  <a:pt x="700617" y="774462"/>
                </a:lnTo>
                <a:lnTo>
                  <a:pt x="706967" y="778423"/>
                </a:lnTo>
                <a:lnTo>
                  <a:pt x="712788" y="782648"/>
                </a:lnTo>
                <a:lnTo>
                  <a:pt x="718873" y="787401"/>
                </a:lnTo>
                <a:lnTo>
                  <a:pt x="724429" y="792682"/>
                </a:lnTo>
                <a:lnTo>
                  <a:pt x="729456" y="797963"/>
                </a:lnTo>
                <a:lnTo>
                  <a:pt x="734484" y="803508"/>
                </a:lnTo>
                <a:lnTo>
                  <a:pt x="738717" y="809845"/>
                </a:lnTo>
                <a:lnTo>
                  <a:pt x="742686" y="815918"/>
                </a:lnTo>
                <a:lnTo>
                  <a:pt x="746390" y="822519"/>
                </a:lnTo>
                <a:lnTo>
                  <a:pt x="749565" y="829649"/>
                </a:lnTo>
                <a:lnTo>
                  <a:pt x="752475" y="836514"/>
                </a:lnTo>
                <a:lnTo>
                  <a:pt x="754592" y="843643"/>
                </a:lnTo>
                <a:lnTo>
                  <a:pt x="756444" y="851301"/>
                </a:lnTo>
                <a:lnTo>
                  <a:pt x="757767" y="858958"/>
                </a:lnTo>
                <a:lnTo>
                  <a:pt x="758561" y="866880"/>
                </a:lnTo>
                <a:lnTo>
                  <a:pt x="758825" y="874801"/>
                </a:lnTo>
                <a:lnTo>
                  <a:pt x="758561" y="882987"/>
                </a:lnTo>
                <a:lnTo>
                  <a:pt x="757767" y="890644"/>
                </a:lnTo>
                <a:lnTo>
                  <a:pt x="756444" y="898038"/>
                </a:lnTo>
                <a:lnTo>
                  <a:pt x="754592" y="905695"/>
                </a:lnTo>
                <a:lnTo>
                  <a:pt x="752475" y="912824"/>
                </a:lnTo>
                <a:lnTo>
                  <a:pt x="749565" y="920218"/>
                </a:lnTo>
                <a:lnTo>
                  <a:pt x="746390" y="926819"/>
                </a:lnTo>
                <a:lnTo>
                  <a:pt x="742686" y="933420"/>
                </a:lnTo>
                <a:lnTo>
                  <a:pt x="738717" y="939757"/>
                </a:lnTo>
                <a:lnTo>
                  <a:pt x="734484" y="945831"/>
                </a:lnTo>
                <a:lnTo>
                  <a:pt x="729456" y="951376"/>
                </a:lnTo>
                <a:lnTo>
                  <a:pt x="724429" y="956921"/>
                </a:lnTo>
                <a:lnTo>
                  <a:pt x="718873" y="961938"/>
                </a:lnTo>
                <a:lnTo>
                  <a:pt x="712788" y="966691"/>
                </a:lnTo>
                <a:lnTo>
                  <a:pt x="706967" y="970915"/>
                </a:lnTo>
                <a:lnTo>
                  <a:pt x="700617" y="975140"/>
                </a:lnTo>
                <a:lnTo>
                  <a:pt x="700617" y="1049338"/>
                </a:lnTo>
                <a:lnTo>
                  <a:pt x="583935" y="1049338"/>
                </a:lnTo>
                <a:lnTo>
                  <a:pt x="583935" y="975140"/>
                </a:lnTo>
                <a:lnTo>
                  <a:pt x="577585" y="970915"/>
                </a:lnTo>
                <a:lnTo>
                  <a:pt x="571500" y="966691"/>
                </a:lnTo>
                <a:lnTo>
                  <a:pt x="565679" y="961938"/>
                </a:lnTo>
                <a:lnTo>
                  <a:pt x="560123" y="956921"/>
                </a:lnTo>
                <a:lnTo>
                  <a:pt x="555096" y="951376"/>
                </a:lnTo>
                <a:lnTo>
                  <a:pt x="550333" y="945831"/>
                </a:lnTo>
                <a:lnTo>
                  <a:pt x="545835" y="939757"/>
                </a:lnTo>
                <a:lnTo>
                  <a:pt x="541602" y="933420"/>
                </a:lnTo>
                <a:lnTo>
                  <a:pt x="538162" y="926819"/>
                </a:lnTo>
                <a:lnTo>
                  <a:pt x="534987" y="920218"/>
                </a:lnTo>
                <a:lnTo>
                  <a:pt x="532077" y="912824"/>
                </a:lnTo>
                <a:lnTo>
                  <a:pt x="529960" y="905695"/>
                </a:lnTo>
                <a:lnTo>
                  <a:pt x="528108" y="898038"/>
                </a:lnTo>
                <a:lnTo>
                  <a:pt x="526785" y="890644"/>
                </a:lnTo>
                <a:lnTo>
                  <a:pt x="525727" y="882987"/>
                </a:lnTo>
                <a:lnTo>
                  <a:pt x="525462" y="874801"/>
                </a:lnTo>
                <a:lnTo>
                  <a:pt x="525727" y="866880"/>
                </a:lnTo>
                <a:lnTo>
                  <a:pt x="526785" y="858958"/>
                </a:lnTo>
                <a:lnTo>
                  <a:pt x="528108" y="851301"/>
                </a:lnTo>
                <a:lnTo>
                  <a:pt x="529960" y="843643"/>
                </a:lnTo>
                <a:lnTo>
                  <a:pt x="532077" y="836514"/>
                </a:lnTo>
                <a:lnTo>
                  <a:pt x="534987" y="829649"/>
                </a:lnTo>
                <a:lnTo>
                  <a:pt x="538162" y="822519"/>
                </a:lnTo>
                <a:lnTo>
                  <a:pt x="541602" y="815918"/>
                </a:lnTo>
                <a:lnTo>
                  <a:pt x="545835" y="809845"/>
                </a:lnTo>
                <a:lnTo>
                  <a:pt x="550333" y="803508"/>
                </a:lnTo>
                <a:lnTo>
                  <a:pt x="555096" y="797963"/>
                </a:lnTo>
                <a:lnTo>
                  <a:pt x="560123" y="792682"/>
                </a:lnTo>
                <a:lnTo>
                  <a:pt x="565679" y="787401"/>
                </a:lnTo>
                <a:lnTo>
                  <a:pt x="571500" y="782648"/>
                </a:lnTo>
                <a:lnTo>
                  <a:pt x="577585" y="778423"/>
                </a:lnTo>
                <a:lnTo>
                  <a:pt x="583935" y="774462"/>
                </a:lnTo>
                <a:lnTo>
                  <a:pt x="583935" y="525463"/>
                </a:lnTo>
                <a:close/>
                <a:moveTo>
                  <a:pt x="641615" y="349983"/>
                </a:moveTo>
                <a:lnTo>
                  <a:pt x="627862" y="350247"/>
                </a:lnTo>
                <a:lnTo>
                  <a:pt x="614374" y="350512"/>
                </a:lnTo>
                <a:lnTo>
                  <a:pt x="601150" y="351570"/>
                </a:lnTo>
                <a:lnTo>
                  <a:pt x="587926" y="352628"/>
                </a:lnTo>
                <a:lnTo>
                  <a:pt x="574703" y="354216"/>
                </a:lnTo>
                <a:lnTo>
                  <a:pt x="561479" y="356067"/>
                </a:lnTo>
                <a:lnTo>
                  <a:pt x="548784" y="358184"/>
                </a:lnTo>
                <a:lnTo>
                  <a:pt x="535825" y="360829"/>
                </a:lnTo>
                <a:lnTo>
                  <a:pt x="522866" y="363474"/>
                </a:lnTo>
                <a:lnTo>
                  <a:pt x="510435" y="366649"/>
                </a:lnTo>
                <a:lnTo>
                  <a:pt x="498005" y="369823"/>
                </a:lnTo>
                <a:lnTo>
                  <a:pt x="485575" y="373527"/>
                </a:lnTo>
                <a:lnTo>
                  <a:pt x="473409" y="377759"/>
                </a:lnTo>
                <a:lnTo>
                  <a:pt x="461243" y="381992"/>
                </a:lnTo>
                <a:lnTo>
                  <a:pt x="449077" y="386489"/>
                </a:lnTo>
                <a:lnTo>
                  <a:pt x="437441" y="391251"/>
                </a:lnTo>
                <a:lnTo>
                  <a:pt x="425539" y="396541"/>
                </a:lnTo>
                <a:lnTo>
                  <a:pt x="414167" y="401832"/>
                </a:lnTo>
                <a:lnTo>
                  <a:pt x="402794" y="407388"/>
                </a:lnTo>
                <a:lnTo>
                  <a:pt x="391422" y="413207"/>
                </a:lnTo>
                <a:lnTo>
                  <a:pt x="380579" y="419556"/>
                </a:lnTo>
                <a:lnTo>
                  <a:pt x="369471" y="425905"/>
                </a:lnTo>
                <a:lnTo>
                  <a:pt x="358892" y="432519"/>
                </a:lnTo>
                <a:lnTo>
                  <a:pt x="348313" y="439661"/>
                </a:lnTo>
                <a:lnTo>
                  <a:pt x="337998" y="446804"/>
                </a:lnTo>
                <a:lnTo>
                  <a:pt x="327684" y="454475"/>
                </a:lnTo>
                <a:lnTo>
                  <a:pt x="317634" y="462147"/>
                </a:lnTo>
                <a:lnTo>
                  <a:pt x="307848" y="469818"/>
                </a:lnTo>
                <a:lnTo>
                  <a:pt x="298063" y="478019"/>
                </a:lnTo>
                <a:lnTo>
                  <a:pt x="288806" y="486484"/>
                </a:lnTo>
                <a:lnTo>
                  <a:pt x="279549" y="495214"/>
                </a:lnTo>
                <a:lnTo>
                  <a:pt x="270557" y="503679"/>
                </a:lnTo>
                <a:lnTo>
                  <a:pt x="261565" y="512938"/>
                </a:lnTo>
                <a:lnTo>
                  <a:pt x="253102" y="521932"/>
                </a:lnTo>
                <a:lnTo>
                  <a:pt x="244903" y="531455"/>
                </a:lnTo>
                <a:lnTo>
                  <a:pt x="236705" y="540979"/>
                </a:lnTo>
                <a:lnTo>
                  <a:pt x="228770" y="551031"/>
                </a:lnTo>
                <a:lnTo>
                  <a:pt x="221101" y="560819"/>
                </a:lnTo>
                <a:lnTo>
                  <a:pt x="213695" y="571136"/>
                </a:lnTo>
                <a:lnTo>
                  <a:pt x="206290" y="581453"/>
                </a:lnTo>
                <a:lnTo>
                  <a:pt x="199414" y="592035"/>
                </a:lnTo>
                <a:lnTo>
                  <a:pt x="192802" y="602881"/>
                </a:lnTo>
                <a:lnTo>
                  <a:pt x="186190" y="613727"/>
                </a:lnTo>
                <a:lnTo>
                  <a:pt x="180107" y="624837"/>
                </a:lnTo>
                <a:lnTo>
                  <a:pt x="174289" y="635948"/>
                </a:lnTo>
                <a:lnTo>
                  <a:pt x="168470" y="647587"/>
                </a:lnTo>
                <a:lnTo>
                  <a:pt x="163181" y="659227"/>
                </a:lnTo>
                <a:lnTo>
                  <a:pt x="158156" y="670602"/>
                </a:lnTo>
                <a:lnTo>
                  <a:pt x="153395" y="682506"/>
                </a:lnTo>
                <a:lnTo>
                  <a:pt x="148635" y="694410"/>
                </a:lnTo>
                <a:lnTo>
                  <a:pt x="144403" y="706579"/>
                </a:lnTo>
                <a:lnTo>
                  <a:pt x="140436" y="719012"/>
                </a:lnTo>
                <a:lnTo>
                  <a:pt x="136733" y="731181"/>
                </a:lnTo>
                <a:lnTo>
                  <a:pt x="133295" y="743614"/>
                </a:lnTo>
                <a:lnTo>
                  <a:pt x="130122" y="756577"/>
                </a:lnTo>
                <a:lnTo>
                  <a:pt x="127477" y="769010"/>
                </a:lnTo>
                <a:lnTo>
                  <a:pt x="124832" y="781972"/>
                </a:lnTo>
                <a:lnTo>
                  <a:pt x="122716" y="794935"/>
                </a:lnTo>
                <a:lnTo>
                  <a:pt x="121129" y="808161"/>
                </a:lnTo>
                <a:lnTo>
                  <a:pt x="119543" y="821124"/>
                </a:lnTo>
                <a:lnTo>
                  <a:pt x="118485" y="834351"/>
                </a:lnTo>
                <a:lnTo>
                  <a:pt x="117427" y="847842"/>
                </a:lnTo>
                <a:lnTo>
                  <a:pt x="116898" y="861069"/>
                </a:lnTo>
                <a:lnTo>
                  <a:pt x="116898" y="874825"/>
                </a:lnTo>
                <a:lnTo>
                  <a:pt x="116898" y="888316"/>
                </a:lnTo>
                <a:lnTo>
                  <a:pt x="117427" y="901808"/>
                </a:lnTo>
                <a:lnTo>
                  <a:pt x="118485" y="915035"/>
                </a:lnTo>
                <a:lnTo>
                  <a:pt x="119543" y="928261"/>
                </a:lnTo>
                <a:lnTo>
                  <a:pt x="121129" y="941488"/>
                </a:lnTo>
                <a:lnTo>
                  <a:pt x="122716" y="954451"/>
                </a:lnTo>
                <a:lnTo>
                  <a:pt x="124832" y="967413"/>
                </a:lnTo>
                <a:lnTo>
                  <a:pt x="127477" y="980375"/>
                </a:lnTo>
                <a:lnTo>
                  <a:pt x="130122" y="993073"/>
                </a:lnTo>
                <a:lnTo>
                  <a:pt x="133295" y="1005771"/>
                </a:lnTo>
                <a:lnTo>
                  <a:pt x="136733" y="1018469"/>
                </a:lnTo>
                <a:lnTo>
                  <a:pt x="140436" y="1030637"/>
                </a:lnTo>
                <a:lnTo>
                  <a:pt x="144403" y="1042806"/>
                </a:lnTo>
                <a:lnTo>
                  <a:pt x="148635" y="1054975"/>
                </a:lnTo>
                <a:lnTo>
                  <a:pt x="153395" y="1066879"/>
                </a:lnTo>
                <a:lnTo>
                  <a:pt x="158156" y="1078783"/>
                </a:lnTo>
                <a:lnTo>
                  <a:pt x="163181" y="1090687"/>
                </a:lnTo>
                <a:lnTo>
                  <a:pt x="168470" y="1102062"/>
                </a:lnTo>
                <a:lnTo>
                  <a:pt x="174289" y="1113437"/>
                </a:lnTo>
                <a:lnTo>
                  <a:pt x="180107" y="1124813"/>
                </a:lnTo>
                <a:lnTo>
                  <a:pt x="186190" y="1135659"/>
                </a:lnTo>
                <a:lnTo>
                  <a:pt x="192802" y="1146769"/>
                </a:lnTo>
                <a:lnTo>
                  <a:pt x="199414" y="1157351"/>
                </a:lnTo>
                <a:lnTo>
                  <a:pt x="206290" y="1167932"/>
                </a:lnTo>
                <a:lnTo>
                  <a:pt x="213695" y="1178249"/>
                </a:lnTo>
                <a:lnTo>
                  <a:pt x="221101" y="1188566"/>
                </a:lnTo>
                <a:lnTo>
                  <a:pt x="228770" y="1198354"/>
                </a:lnTo>
                <a:lnTo>
                  <a:pt x="236705" y="1208406"/>
                </a:lnTo>
                <a:lnTo>
                  <a:pt x="244903" y="1217930"/>
                </a:lnTo>
                <a:lnTo>
                  <a:pt x="253102" y="1227453"/>
                </a:lnTo>
                <a:lnTo>
                  <a:pt x="261565" y="1236447"/>
                </a:lnTo>
                <a:lnTo>
                  <a:pt x="270557" y="1245706"/>
                </a:lnTo>
                <a:lnTo>
                  <a:pt x="279549" y="1254436"/>
                </a:lnTo>
                <a:lnTo>
                  <a:pt x="288806" y="1263166"/>
                </a:lnTo>
                <a:lnTo>
                  <a:pt x="298063" y="1271366"/>
                </a:lnTo>
                <a:lnTo>
                  <a:pt x="307848" y="1279567"/>
                </a:lnTo>
                <a:lnTo>
                  <a:pt x="317634" y="1287503"/>
                </a:lnTo>
                <a:lnTo>
                  <a:pt x="327684" y="1295175"/>
                </a:lnTo>
                <a:lnTo>
                  <a:pt x="337998" y="1302582"/>
                </a:lnTo>
                <a:lnTo>
                  <a:pt x="348313" y="1309724"/>
                </a:lnTo>
                <a:lnTo>
                  <a:pt x="358892" y="1316867"/>
                </a:lnTo>
                <a:lnTo>
                  <a:pt x="369471" y="1323480"/>
                </a:lnTo>
                <a:lnTo>
                  <a:pt x="380579" y="1329829"/>
                </a:lnTo>
                <a:lnTo>
                  <a:pt x="391422" y="1336178"/>
                </a:lnTo>
                <a:lnTo>
                  <a:pt x="402794" y="1341998"/>
                </a:lnTo>
                <a:lnTo>
                  <a:pt x="414167" y="1347553"/>
                </a:lnTo>
                <a:lnTo>
                  <a:pt x="425539" y="1353108"/>
                </a:lnTo>
                <a:lnTo>
                  <a:pt x="437441" y="1358399"/>
                </a:lnTo>
                <a:lnTo>
                  <a:pt x="449077" y="1363161"/>
                </a:lnTo>
                <a:lnTo>
                  <a:pt x="461243" y="1367922"/>
                </a:lnTo>
                <a:lnTo>
                  <a:pt x="473409" y="1372155"/>
                </a:lnTo>
                <a:lnTo>
                  <a:pt x="485575" y="1375858"/>
                </a:lnTo>
                <a:lnTo>
                  <a:pt x="498005" y="1379562"/>
                </a:lnTo>
                <a:lnTo>
                  <a:pt x="510435" y="1383001"/>
                </a:lnTo>
                <a:lnTo>
                  <a:pt x="522866" y="1385911"/>
                </a:lnTo>
                <a:lnTo>
                  <a:pt x="535825" y="1389085"/>
                </a:lnTo>
                <a:lnTo>
                  <a:pt x="548784" y="1391466"/>
                </a:lnTo>
                <a:lnTo>
                  <a:pt x="561479" y="1393582"/>
                </a:lnTo>
                <a:lnTo>
                  <a:pt x="574703" y="1395434"/>
                </a:lnTo>
                <a:lnTo>
                  <a:pt x="587926" y="1396757"/>
                </a:lnTo>
                <a:lnTo>
                  <a:pt x="601150" y="1398080"/>
                </a:lnTo>
                <a:lnTo>
                  <a:pt x="614374" y="1398873"/>
                </a:lnTo>
                <a:lnTo>
                  <a:pt x="627862" y="1399402"/>
                </a:lnTo>
                <a:lnTo>
                  <a:pt x="641615" y="1399402"/>
                </a:lnTo>
                <a:lnTo>
                  <a:pt x="654838" y="1399402"/>
                </a:lnTo>
                <a:lnTo>
                  <a:pt x="668327" y="1398873"/>
                </a:lnTo>
                <a:lnTo>
                  <a:pt x="681815" y="1398080"/>
                </a:lnTo>
                <a:lnTo>
                  <a:pt x="695038" y="1396757"/>
                </a:lnTo>
                <a:lnTo>
                  <a:pt x="707998" y="1395434"/>
                </a:lnTo>
                <a:lnTo>
                  <a:pt x="721221" y="1393582"/>
                </a:lnTo>
                <a:lnTo>
                  <a:pt x="734181" y="1391466"/>
                </a:lnTo>
                <a:lnTo>
                  <a:pt x="746875" y="1389085"/>
                </a:lnTo>
                <a:lnTo>
                  <a:pt x="759835" y="1385911"/>
                </a:lnTo>
                <a:lnTo>
                  <a:pt x="772529" y="1383001"/>
                </a:lnTo>
                <a:lnTo>
                  <a:pt x="784695" y="1379562"/>
                </a:lnTo>
                <a:lnTo>
                  <a:pt x="797390" y="1375858"/>
                </a:lnTo>
                <a:lnTo>
                  <a:pt x="809556" y="1372155"/>
                </a:lnTo>
                <a:lnTo>
                  <a:pt x="821457" y="1367922"/>
                </a:lnTo>
                <a:lnTo>
                  <a:pt x="833623" y="1363161"/>
                </a:lnTo>
                <a:lnTo>
                  <a:pt x="845524" y="1358399"/>
                </a:lnTo>
                <a:lnTo>
                  <a:pt x="857161" y="1353108"/>
                </a:lnTo>
                <a:lnTo>
                  <a:pt x="868798" y="1347553"/>
                </a:lnTo>
                <a:lnTo>
                  <a:pt x="879906" y="1341998"/>
                </a:lnTo>
                <a:lnTo>
                  <a:pt x="891278" y="1336178"/>
                </a:lnTo>
                <a:lnTo>
                  <a:pt x="902386" y="1329829"/>
                </a:lnTo>
                <a:lnTo>
                  <a:pt x="913230" y="1323480"/>
                </a:lnTo>
                <a:lnTo>
                  <a:pt x="924073" y="1316867"/>
                </a:lnTo>
                <a:lnTo>
                  <a:pt x="934387" y="1309724"/>
                </a:lnTo>
                <a:lnTo>
                  <a:pt x="944966" y="1302582"/>
                </a:lnTo>
                <a:lnTo>
                  <a:pt x="955016" y="1295175"/>
                </a:lnTo>
                <a:lnTo>
                  <a:pt x="965066" y="1287503"/>
                </a:lnTo>
                <a:lnTo>
                  <a:pt x="974852" y="1279567"/>
                </a:lnTo>
                <a:lnTo>
                  <a:pt x="984638" y="1271366"/>
                </a:lnTo>
                <a:lnTo>
                  <a:pt x="993894" y="1263166"/>
                </a:lnTo>
                <a:lnTo>
                  <a:pt x="1003151" y="1254436"/>
                </a:lnTo>
                <a:lnTo>
                  <a:pt x="1012143" y="1245706"/>
                </a:lnTo>
                <a:lnTo>
                  <a:pt x="1021135" y="1236447"/>
                </a:lnTo>
                <a:lnTo>
                  <a:pt x="1029598" y="1227453"/>
                </a:lnTo>
                <a:lnTo>
                  <a:pt x="1038061" y="1217930"/>
                </a:lnTo>
                <a:lnTo>
                  <a:pt x="1045996" y="1208406"/>
                </a:lnTo>
                <a:lnTo>
                  <a:pt x="1054194" y="1198354"/>
                </a:lnTo>
                <a:lnTo>
                  <a:pt x="1061599" y="1188566"/>
                </a:lnTo>
                <a:lnTo>
                  <a:pt x="1069005" y="1178249"/>
                </a:lnTo>
                <a:lnTo>
                  <a:pt x="1076410" y="1167932"/>
                </a:lnTo>
                <a:lnTo>
                  <a:pt x="1083286" y="1157351"/>
                </a:lnTo>
                <a:lnTo>
                  <a:pt x="1090163" y="1146769"/>
                </a:lnTo>
                <a:lnTo>
                  <a:pt x="1096510" y="1135659"/>
                </a:lnTo>
                <a:lnTo>
                  <a:pt x="1102593" y="1124813"/>
                </a:lnTo>
                <a:lnTo>
                  <a:pt x="1108676" y="1113437"/>
                </a:lnTo>
                <a:lnTo>
                  <a:pt x="1114230" y="1102062"/>
                </a:lnTo>
                <a:lnTo>
                  <a:pt x="1119519" y="1090687"/>
                </a:lnTo>
                <a:lnTo>
                  <a:pt x="1124544" y="1078783"/>
                </a:lnTo>
                <a:lnTo>
                  <a:pt x="1129834" y="1066879"/>
                </a:lnTo>
                <a:lnTo>
                  <a:pt x="1134330" y="1054975"/>
                </a:lnTo>
                <a:lnTo>
                  <a:pt x="1138297" y="1042806"/>
                </a:lnTo>
                <a:lnTo>
                  <a:pt x="1142264" y="1030637"/>
                </a:lnTo>
                <a:lnTo>
                  <a:pt x="1146231" y="1018469"/>
                </a:lnTo>
                <a:lnTo>
                  <a:pt x="1149669" y="1005771"/>
                </a:lnTo>
                <a:lnTo>
                  <a:pt x="1152579" y="993073"/>
                </a:lnTo>
                <a:lnTo>
                  <a:pt x="1155488" y="980375"/>
                </a:lnTo>
                <a:lnTo>
                  <a:pt x="1157868" y="967413"/>
                </a:lnTo>
                <a:lnTo>
                  <a:pt x="1159984" y="954451"/>
                </a:lnTo>
                <a:lnTo>
                  <a:pt x="1161835" y="941488"/>
                </a:lnTo>
                <a:lnTo>
                  <a:pt x="1163158" y="928261"/>
                </a:lnTo>
                <a:lnTo>
                  <a:pt x="1164745" y="915035"/>
                </a:lnTo>
                <a:lnTo>
                  <a:pt x="1165538" y="901808"/>
                </a:lnTo>
                <a:lnTo>
                  <a:pt x="1166067" y="888316"/>
                </a:lnTo>
                <a:lnTo>
                  <a:pt x="1166067" y="874825"/>
                </a:lnTo>
                <a:lnTo>
                  <a:pt x="1166067" y="861069"/>
                </a:lnTo>
                <a:lnTo>
                  <a:pt x="1165538" y="847842"/>
                </a:lnTo>
                <a:lnTo>
                  <a:pt x="1164745" y="834351"/>
                </a:lnTo>
                <a:lnTo>
                  <a:pt x="1163158" y="821124"/>
                </a:lnTo>
                <a:lnTo>
                  <a:pt x="1161835" y="808161"/>
                </a:lnTo>
                <a:lnTo>
                  <a:pt x="1159984" y="794935"/>
                </a:lnTo>
                <a:lnTo>
                  <a:pt x="1157868" y="781972"/>
                </a:lnTo>
                <a:lnTo>
                  <a:pt x="1155488" y="769010"/>
                </a:lnTo>
                <a:lnTo>
                  <a:pt x="1152579" y="756577"/>
                </a:lnTo>
                <a:lnTo>
                  <a:pt x="1149669" y="743614"/>
                </a:lnTo>
                <a:lnTo>
                  <a:pt x="1146231" y="731181"/>
                </a:lnTo>
                <a:lnTo>
                  <a:pt x="1142264" y="719012"/>
                </a:lnTo>
                <a:lnTo>
                  <a:pt x="1138297" y="706579"/>
                </a:lnTo>
                <a:lnTo>
                  <a:pt x="1134330" y="694410"/>
                </a:lnTo>
                <a:lnTo>
                  <a:pt x="1129834" y="682506"/>
                </a:lnTo>
                <a:lnTo>
                  <a:pt x="1124544" y="670602"/>
                </a:lnTo>
                <a:lnTo>
                  <a:pt x="1119519" y="659227"/>
                </a:lnTo>
                <a:lnTo>
                  <a:pt x="1114230" y="647587"/>
                </a:lnTo>
                <a:lnTo>
                  <a:pt x="1108676" y="635948"/>
                </a:lnTo>
                <a:lnTo>
                  <a:pt x="1102593" y="624837"/>
                </a:lnTo>
                <a:lnTo>
                  <a:pt x="1096510" y="613727"/>
                </a:lnTo>
                <a:lnTo>
                  <a:pt x="1090163" y="602881"/>
                </a:lnTo>
                <a:lnTo>
                  <a:pt x="1083286" y="592035"/>
                </a:lnTo>
                <a:lnTo>
                  <a:pt x="1076410" y="581453"/>
                </a:lnTo>
                <a:lnTo>
                  <a:pt x="1069005" y="571136"/>
                </a:lnTo>
                <a:lnTo>
                  <a:pt x="1061599" y="560819"/>
                </a:lnTo>
                <a:lnTo>
                  <a:pt x="1054194" y="551031"/>
                </a:lnTo>
                <a:lnTo>
                  <a:pt x="1045996" y="540979"/>
                </a:lnTo>
                <a:lnTo>
                  <a:pt x="1038061" y="531455"/>
                </a:lnTo>
                <a:lnTo>
                  <a:pt x="1029598" y="521932"/>
                </a:lnTo>
                <a:lnTo>
                  <a:pt x="1021135" y="512938"/>
                </a:lnTo>
                <a:lnTo>
                  <a:pt x="1012143" y="503679"/>
                </a:lnTo>
                <a:lnTo>
                  <a:pt x="1003151" y="495214"/>
                </a:lnTo>
                <a:lnTo>
                  <a:pt x="993894" y="486484"/>
                </a:lnTo>
                <a:lnTo>
                  <a:pt x="984638" y="478019"/>
                </a:lnTo>
                <a:lnTo>
                  <a:pt x="974852" y="469818"/>
                </a:lnTo>
                <a:lnTo>
                  <a:pt x="965066" y="462147"/>
                </a:lnTo>
                <a:lnTo>
                  <a:pt x="955016" y="454475"/>
                </a:lnTo>
                <a:lnTo>
                  <a:pt x="944966" y="446804"/>
                </a:lnTo>
                <a:lnTo>
                  <a:pt x="934387" y="439661"/>
                </a:lnTo>
                <a:lnTo>
                  <a:pt x="924073" y="432519"/>
                </a:lnTo>
                <a:lnTo>
                  <a:pt x="913230" y="425905"/>
                </a:lnTo>
                <a:lnTo>
                  <a:pt x="902386" y="419556"/>
                </a:lnTo>
                <a:lnTo>
                  <a:pt x="891278" y="413207"/>
                </a:lnTo>
                <a:lnTo>
                  <a:pt x="879906" y="407388"/>
                </a:lnTo>
                <a:lnTo>
                  <a:pt x="868798" y="401832"/>
                </a:lnTo>
                <a:lnTo>
                  <a:pt x="857161" y="396541"/>
                </a:lnTo>
                <a:lnTo>
                  <a:pt x="845524" y="391251"/>
                </a:lnTo>
                <a:lnTo>
                  <a:pt x="833623" y="386489"/>
                </a:lnTo>
                <a:lnTo>
                  <a:pt x="821457" y="381992"/>
                </a:lnTo>
                <a:lnTo>
                  <a:pt x="809556" y="377759"/>
                </a:lnTo>
                <a:lnTo>
                  <a:pt x="797390" y="373527"/>
                </a:lnTo>
                <a:lnTo>
                  <a:pt x="784695" y="369823"/>
                </a:lnTo>
                <a:lnTo>
                  <a:pt x="772529" y="366649"/>
                </a:lnTo>
                <a:lnTo>
                  <a:pt x="759835" y="363474"/>
                </a:lnTo>
                <a:lnTo>
                  <a:pt x="746875" y="360829"/>
                </a:lnTo>
                <a:lnTo>
                  <a:pt x="734181" y="358184"/>
                </a:lnTo>
                <a:lnTo>
                  <a:pt x="721221" y="356067"/>
                </a:lnTo>
                <a:lnTo>
                  <a:pt x="707998" y="354216"/>
                </a:lnTo>
                <a:lnTo>
                  <a:pt x="695038" y="352628"/>
                </a:lnTo>
                <a:lnTo>
                  <a:pt x="681815" y="351570"/>
                </a:lnTo>
                <a:lnTo>
                  <a:pt x="668327" y="350512"/>
                </a:lnTo>
                <a:lnTo>
                  <a:pt x="654838" y="350247"/>
                </a:lnTo>
                <a:lnTo>
                  <a:pt x="641615" y="349983"/>
                </a:lnTo>
                <a:close/>
                <a:moveTo>
                  <a:pt x="524717" y="0"/>
                </a:moveTo>
                <a:lnTo>
                  <a:pt x="757983" y="0"/>
                </a:lnTo>
                <a:lnTo>
                  <a:pt x="757983" y="116926"/>
                </a:lnTo>
                <a:lnTo>
                  <a:pt x="699799" y="116926"/>
                </a:lnTo>
                <a:lnTo>
                  <a:pt x="699799" y="236232"/>
                </a:lnTo>
                <a:lnTo>
                  <a:pt x="711171" y="237555"/>
                </a:lnTo>
                <a:lnTo>
                  <a:pt x="722544" y="238877"/>
                </a:lnTo>
                <a:lnTo>
                  <a:pt x="734181" y="240200"/>
                </a:lnTo>
                <a:lnTo>
                  <a:pt x="745289" y="242052"/>
                </a:lnTo>
                <a:lnTo>
                  <a:pt x="756661" y="243903"/>
                </a:lnTo>
                <a:lnTo>
                  <a:pt x="767504" y="246020"/>
                </a:lnTo>
                <a:lnTo>
                  <a:pt x="778877" y="248665"/>
                </a:lnTo>
                <a:lnTo>
                  <a:pt x="789985" y="251046"/>
                </a:lnTo>
                <a:lnTo>
                  <a:pt x="800828" y="253691"/>
                </a:lnTo>
                <a:lnTo>
                  <a:pt x="811672" y="256601"/>
                </a:lnTo>
                <a:lnTo>
                  <a:pt x="822515" y="259776"/>
                </a:lnTo>
                <a:lnTo>
                  <a:pt x="833359" y="262950"/>
                </a:lnTo>
                <a:lnTo>
                  <a:pt x="843673" y="266654"/>
                </a:lnTo>
                <a:lnTo>
                  <a:pt x="854516" y="270093"/>
                </a:lnTo>
                <a:lnTo>
                  <a:pt x="865095" y="273796"/>
                </a:lnTo>
                <a:lnTo>
                  <a:pt x="875145" y="277764"/>
                </a:lnTo>
                <a:lnTo>
                  <a:pt x="885724" y="281997"/>
                </a:lnTo>
                <a:lnTo>
                  <a:pt x="895774" y="286494"/>
                </a:lnTo>
                <a:lnTo>
                  <a:pt x="905824" y="290991"/>
                </a:lnTo>
                <a:lnTo>
                  <a:pt x="915874" y="295488"/>
                </a:lnTo>
                <a:lnTo>
                  <a:pt x="925924" y="300250"/>
                </a:lnTo>
                <a:lnTo>
                  <a:pt x="935445" y="305541"/>
                </a:lnTo>
                <a:lnTo>
                  <a:pt x="945495" y="310567"/>
                </a:lnTo>
                <a:lnTo>
                  <a:pt x="955016" y="315858"/>
                </a:lnTo>
                <a:lnTo>
                  <a:pt x="964537" y="321148"/>
                </a:lnTo>
                <a:lnTo>
                  <a:pt x="973794" y="327233"/>
                </a:lnTo>
                <a:lnTo>
                  <a:pt x="983315" y="332788"/>
                </a:lnTo>
                <a:lnTo>
                  <a:pt x="992307" y="338608"/>
                </a:lnTo>
                <a:lnTo>
                  <a:pt x="1001564" y="344957"/>
                </a:lnTo>
                <a:lnTo>
                  <a:pt x="1010556" y="351041"/>
                </a:lnTo>
                <a:lnTo>
                  <a:pt x="1019548" y="357390"/>
                </a:lnTo>
                <a:lnTo>
                  <a:pt x="1028276" y="364268"/>
                </a:lnTo>
                <a:lnTo>
                  <a:pt x="1156017" y="236232"/>
                </a:lnTo>
                <a:lnTo>
                  <a:pt x="1279791" y="360035"/>
                </a:lnTo>
                <a:lnTo>
                  <a:pt x="1152050" y="487807"/>
                </a:lnTo>
                <a:lnTo>
                  <a:pt x="1159455" y="498124"/>
                </a:lnTo>
                <a:lnTo>
                  <a:pt x="1167125" y="508441"/>
                </a:lnTo>
                <a:lnTo>
                  <a:pt x="1174001" y="518758"/>
                </a:lnTo>
                <a:lnTo>
                  <a:pt x="1180877" y="529604"/>
                </a:lnTo>
                <a:lnTo>
                  <a:pt x="1187754" y="540185"/>
                </a:lnTo>
                <a:lnTo>
                  <a:pt x="1194366" y="551031"/>
                </a:lnTo>
                <a:lnTo>
                  <a:pt x="1200449" y="561877"/>
                </a:lnTo>
                <a:lnTo>
                  <a:pt x="1206796" y="573252"/>
                </a:lnTo>
                <a:lnTo>
                  <a:pt x="1212614" y="584627"/>
                </a:lnTo>
                <a:lnTo>
                  <a:pt x="1218433" y="596003"/>
                </a:lnTo>
                <a:lnTo>
                  <a:pt x="1223987" y="607642"/>
                </a:lnTo>
                <a:lnTo>
                  <a:pt x="1229276" y="619017"/>
                </a:lnTo>
                <a:lnTo>
                  <a:pt x="1234037" y="630922"/>
                </a:lnTo>
                <a:lnTo>
                  <a:pt x="1239062" y="643090"/>
                </a:lnTo>
                <a:lnTo>
                  <a:pt x="1243558" y="654730"/>
                </a:lnTo>
                <a:lnTo>
                  <a:pt x="1248054" y="667163"/>
                </a:lnTo>
                <a:lnTo>
                  <a:pt x="1252021" y="679332"/>
                </a:lnTo>
                <a:lnTo>
                  <a:pt x="1255724" y="691501"/>
                </a:lnTo>
                <a:lnTo>
                  <a:pt x="1259691" y="704198"/>
                </a:lnTo>
                <a:lnTo>
                  <a:pt x="1262864" y="716896"/>
                </a:lnTo>
                <a:lnTo>
                  <a:pt x="1266038" y="729329"/>
                </a:lnTo>
                <a:lnTo>
                  <a:pt x="1268683" y="742292"/>
                </a:lnTo>
                <a:lnTo>
                  <a:pt x="1271328" y="755254"/>
                </a:lnTo>
                <a:lnTo>
                  <a:pt x="1273708" y="767952"/>
                </a:lnTo>
                <a:lnTo>
                  <a:pt x="1275559" y="781179"/>
                </a:lnTo>
                <a:lnTo>
                  <a:pt x="1277675" y="794406"/>
                </a:lnTo>
                <a:lnTo>
                  <a:pt x="1279262" y="807632"/>
                </a:lnTo>
                <a:lnTo>
                  <a:pt x="1280584" y="820595"/>
                </a:lnTo>
                <a:lnTo>
                  <a:pt x="1281378" y="834086"/>
                </a:lnTo>
                <a:lnTo>
                  <a:pt x="1282171" y="847842"/>
                </a:lnTo>
                <a:lnTo>
                  <a:pt x="1282435" y="861069"/>
                </a:lnTo>
                <a:lnTo>
                  <a:pt x="1282700" y="874825"/>
                </a:lnTo>
                <a:lnTo>
                  <a:pt x="1282435" y="891226"/>
                </a:lnTo>
                <a:lnTo>
                  <a:pt x="1281907" y="907892"/>
                </a:lnTo>
                <a:lnTo>
                  <a:pt x="1280849" y="924293"/>
                </a:lnTo>
                <a:lnTo>
                  <a:pt x="1279526" y="940430"/>
                </a:lnTo>
                <a:lnTo>
                  <a:pt x="1277675" y="956302"/>
                </a:lnTo>
                <a:lnTo>
                  <a:pt x="1275030" y="972439"/>
                </a:lnTo>
                <a:lnTo>
                  <a:pt x="1272650" y="988311"/>
                </a:lnTo>
                <a:lnTo>
                  <a:pt x="1269476" y="1003919"/>
                </a:lnTo>
                <a:lnTo>
                  <a:pt x="1266303" y="1019527"/>
                </a:lnTo>
                <a:lnTo>
                  <a:pt x="1262600" y="1035134"/>
                </a:lnTo>
                <a:lnTo>
                  <a:pt x="1258368" y="1050478"/>
                </a:lnTo>
                <a:lnTo>
                  <a:pt x="1253608" y="1065292"/>
                </a:lnTo>
                <a:lnTo>
                  <a:pt x="1248847" y="1080370"/>
                </a:lnTo>
                <a:lnTo>
                  <a:pt x="1243822" y="1095184"/>
                </a:lnTo>
                <a:lnTo>
                  <a:pt x="1238004" y="1109999"/>
                </a:lnTo>
                <a:lnTo>
                  <a:pt x="1232185" y="1124284"/>
                </a:lnTo>
                <a:lnTo>
                  <a:pt x="1226103" y="1138569"/>
                </a:lnTo>
                <a:lnTo>
                  <a:pt x="1219226" y="1152854"/>
                </a:lnTo>
                <a:lnTo>
                  <a:pt x="1212350" y="1166874"/>
                </a:lnTo>
                <a:lnTo>
                  <a:pt x="1205209" y="1180365"/>
                </a:lnTo>
                <a:lnTo>
                  <a:pt x="1197539" y="1193857"/>
                </a:lnTo>
                <a:lnTo>
                  <a:pt x="1189869" y="1207348"/>
                </a:lnTo>
                <a:lnTo>
                  <a:pt x="1181406" y="1220575"/>
                </a:lnTo>
                <a:lnTo>
                  <a:pt x="1173208" y="1233273"/>
                </a:lnTo>
                <a:lnTo>
                  <a:pt x="1164480" y="1245971"/>
                </a:lnTo>
                <a:lnTo>
                  <a:pt x="1155223" y="1258668"/>
                </a:lnTo>
                <a:lnTo>
                  <a:pt x="1145967" y="1270573"/>
                </a:lnTo>
                <a:lnTo>
                  <a:pt x="1136181" y="1282741"/>
                </a:lnTo>
                <a:lnTo>
                  <a:pt x="1126396" y="1294646"/>
                </a:lnTo>
                <a:lnTo>
                  <a:pt x="1116081" y="1306021"/>
                </a:lnTo>
                <a:lnTo>
                  <a:pt x="1105502" y="1317396"/>
                </a:lnTo>
                <a:lnTo>
                  <a:pt x="1094923" y="1328242"/>
                </a:lnTo>
                <a:lnTo>
                  <a:pt x="1083815" y="1339088"/>
                </a:lnTo>
                <a:lnTo>
                  <a:pt x="1072707" y="1349669"/>
                </a:lnTo>
                <a:lnTo>
                  <a:pt x="1061071" y="1359722"/>
                </a:lnTo>
                <a:lnTo>
                  <a:pt x="1049169" y="1369774"/>
                </a:lnTo>
                <a:lnTo>
                  <a:pt x="1037268" y="1379297"/>
                </a:lnTo>
                <a:lnTo>
                  <a:pt x="1025102" y="1388821"/>
                </a:lnTo>
                <a:lnTo>
                  <a:pt x="1012407" y="1397815"/>
                </a:lnTo>
                <a:lnTo>
                  <a:pt x="999977" y="1406809"/>
                </a:lnTo>
                <a:lnTo>
                  <a:pt x="987018" y="1415010"/>
                </a:lnTo>
                <a:lnTo>
                  <a:pt x="973794" y="1423211"/>
                </a:lnTo>
                <a:lnTo>
                  <a:pt x="960570" y="1431147"/>
                </a:lnTo>
                <a:lnTo>
                  <a:pt x="947082" y="1438554"/>
                </a:lnTo>
                <a:lnTo>
                  <a:pt x="933330" y="1445961"/>
                </a:lnTo>
                <a:lnTo>
                  <a:pt x="919313" y="1452839"/>
                </a:lnTo>
                <a:lnTo>
                  <a:pt x="905295" y="1459452"/>
                </a:lnTo>
                <a:lnTo>
                  <a:pt x="891014" y="1465801"/>
                </a:lnTo>
                <a:lnTo>
                  <a:pt x="876468" y="1471621"/>
                </a:lnTo>
                <a:lnTo>
                  <a:pt x="861657" y="1477176"/>
                </a:lnTo>
                <a:lnTo>
                  <a:pt x="847111" y="1482467"/>
                </a:lnTo>
                <a:lnTo>
                  <a:pt x="832036" y="1487493"/>
                </a:lnTo>
                <a:lnTo>
                  <a:pt x="816961" y="1491726"/>
                </a:lnTo>
                <a:lnTo>
                  <a:pt x="801622" y="1495958"/>
                </a:lnTo>
                <a:lnTo>
                  <a:pt x="786018" y="1499926"/>
                </a:lnTo>
                <a:lnTo>
                  <a:pt x="770678" y="1503101"/>
                </a:lnTo>
                <a:lnTo>
                  <a:pt x="755074" y="1506275"/>
                </a:lnTo>
                <a:lnTo>
                  <a:pt x="739206" y="1508656"/>
                </a:lnTo>
                <a:lnTo>
                  <a:pt x="723073" y="1511037"/>
                </a:lnTo>
                <a:lnTo>
                  <a:pt x="706940" y="1512889"/>
                </a:lnTo>
                <a:lnTo>
                  <a:pt x="690542" y="1514211"/>
                </a:lnTo>
                <a:lnTo>
                  <a:pt x="674409" y="1515270"/>
                </a:lnTo>
                <a:lnTo>
                  <a:pt x="658012" y="1515799"/>
                </a:lnTo>
                <a:lnTo>
                  <a:pt x="641615" y="1516063"/>
                </a:lnTo>
                <a:lnTo>
                  <a:pt x="624953" y="1515799"/>
                </a:lnTo>
                <a:lnTo>
                  <a:pt x="608555" y="1515270"/>
                </a:lnTo>
                <a:lnTo>
                  <a:pt x="592158" y="1514211"/>
                </a:lnTo>
                <a:lnTo>
                  <a:pt x="575761" y="1512889"/>
                </a:lnTo>
                <a:lnTo>
                  <a:pt x="559628" y="1511037"/>
                </a:lnTo>
                <a:lnTo>
                  <a:pt x="543759" y="1508656"/>
                </a:lnTo>
                <a:lnTo>
                  <a:pt x="527891" y="1506275"/>
                </a:lnTo>
                <a:lnTo>
                  <a:pt x="512287" y="1503101"/>
                </a:lnTo>
                <a:lnTo>
                  <a:pt x="496683" y="1499926"/>
                </a:lnTo>
                <a:lnTo>
                  <a:pt x="481079" y="1495958"/>
                </a:lnTo>
                <a:lnTo>
                  <a:pt x="465739" y="1491726"/>
                </a:lnTo>
                <a:lnTo>
                  <a:pt x="450929" y="1487493"/>
                </a:lnTo>
                <a:lnTo>
                  <a:pt x="435854" y="1482467"/>
                </a:lnTo>
                <a:lnTo>
                  <a:pt x="421043" y="1477176"/>
                </a:lnTo>
                <a:lnTo>
                  <a:pt x="406233" y="1471621"/>
                </a:lnTo>
                <a:lnTo>
                  <a:pt x="391687" y="1465801"/>
                </a:lnTo>
                <a:lnTo>
                  <a:pt x="377669" y="1459452"/>
                </a:lnTo>
                <a:lnTo>
                  <a:pt x="363388" y="1452839"/>
                </a:lnTo>
                <a:lnTo>
                  <a:pt x="349371" y="1445961"/>
                </a:lnTo>
                <a:lnTo>
                  <a:pt x="335618" y="1438554"/>
                </a:lnTo>
                <a:lnTo>
                  <a:pt x="322394" y="1431147"/>
                </a:lnTo>
                <a:lnTo>
                  <a:pt x="308906" y="1423211"/>
                </a:lnTo>
                <a:lnTo>
                  <a:pt x="295682" y="1415010"/>
                </a:lnTo>
                <a:lnTo>
                  <a:pt x="282988" y="1406809"/>
                </a:lnTo>
                <a:lnTo>
                  <a:pt x="270293" y="1397815"/>
                </a:lnTo>
                <a:lnTo>
                  <a:pt x="257598" y="1388821"/>
                </a:lnTo>
                <a:lnTo>
                  <a:pt x="245697" y="1379297"/>
                </a:lnTo>
                <a:lnTo>
                  <a:pt x="233531" y="1369774"/>
                </a:lnTo>
                <a:lnTo>
                  <a:pt x="221630" y="1359722"/>
                </a:lnTo>
                <a:lnTo>
                  <a:pt x="210257" y="1349669"/>
                </a:lnTo>
                <a:lnTo>
                  <a:pt x="198885" y="1339088"/>
                </a:lnTo>
                <a:lnTo>
                  <a:pt x="188041" y="1328242"/>
                </a:lnTo>
                <a:lnTo>
                  <a:pt x="177198" y="1317396"/>
                </a:lnTo>
                <a:lnTo>
                  <a:pt x="166619" y="1306021"/>
                </a:lnTo>
                <a:lnTo>
                  <a:pt x="156569" y="1294646"/>
                </a:lnTo>
                <a:lnTo>
                  <a:pt x="146519" y="1282741"/>
                </a:lnTo>
                <a:lnTo>
                  <a:pt x="136998" y="1270573"/>
                </a:lnTo>
                <a:lnTo>
                  <a:pt x="127477" y="1258668"/>
                </a:lnTo>
                <a:lnTo>
                  <a:pt x="118485" y="1245971"/>
                </a:lnTo>
                <a:lnTo>
                  <a:pt x="109493" y="1233273"/>
                </a:lnTo>
                <a:lnTo>
                  <a:pt x="101294" y="1220575"/>
                </a:lnTo>
                <a:lnTo>
                  <a:pt x="92831" y="1207348"/>
                </a:lnTo>
                <a:lnTo>
                  <a:pt x="85161" y="1193857"/>
                </a:lnTo>
                <a:lnTo>
                  <a:pt x="77756" y="1180365"/>
                </a:lnTo>
                <a:lnTo>
                  <a:pt x="70350" y="1166874"/>
                </a:lnTo>
                <a:lnTo>
                  <a:pt x="63474" y="1152854"/>
                </a:lnTo>
                <a:lnTo>
                  <a:pt x="56862" y="1138569"/>
                </a:lnTo>
                <a:lnTo>
                  <a:pt x="50515" y="1124284"/>
                </a:lnTo>
                <a:lnTo>
                  <a:pt x="44696" y="1109999"/>
                </a:lnTo>
                <a:lnTo>
                  <a:pt x="39142" y="1095184"/>
                </a:lnTo>
                <a:lnTo>
                  <a:pt x="33853" y="1080370"/>
                </a:lnTo>
                <a:lnTo>
                  <a:pt x="29092" y="1065292"/>
                </a:lnTo>
                <a:lnTo>
                  <a:pt x="24596" y="1050478"/>
                </a:lnTo>
                <a:lnTo>
                  <a:pt x="20365" y="1035134"/>
                </a:lnTo>
                <a:lnTo>
                  <a:pt x="16398" y="1019527"/>
                </a:lnTo>
                <a:lnTo>
                  <a:pt x="13224" y="1003919"/>
                </a:lnTo>
                <a:lnTo>
                  <a:pt x="10315" y="988311"/>
                </a:lnTo>
                <a:lnTo>
                  <a:pt x="7670" y="972439"/>
                </a:lnTo>
                <a:lnTo>
                  <a:pt x="5290" y="956302"/>
                </a:lnTo>
                <a:lnTo>
                  <a:pt x="3703" y="940430"/>
                </a:lnTo>
                <a:lnTo>
                  <a:pt x="2116" y="924293"/>
                </a:lnTo>
                <a:lnTo>
                  <a:pt x="1058" y="907892"/>
                </a:lnTo>
                <a:lnTo>
                  <a:pt x="529" y="891226"/>
                </a:lnTo>
                <a:lnTo>
                  <a:pt x="0" y="874825"/>
                </a:lnTo>
                <a:lnTo>
                  <a:pt x="529" y="858953"/>
                </a:lnTo>
                <a:lnTo>
                  <a:pt x="1058" y="843345"/>
                </a:lnTo>
                <a:lnTo>
                  <a:pt x="1852" y="828266"/>
                </a:lnTo>
                <a:lnTo>
                  <a:pt x="3174" y="812923"/>
                </a:lnTo>
                <a:lnTo>
                  <a:pt x="4761" y="797580"/>
                </a:lnTo>
                <a:lnTo>
                  <a:pt x="6877" y="782237"/>
                </a:lnTo>
                <a:lnTo>
                  <a:pt x="9257" y="767158"/>
                </a:lnTo>
                <a:lnTo>
                  <a:pt x="11902" y="752609"/>
                </a:lnTo>
                <a:lnTo>
                  <a:pt x="14811" y="737795"/>
                </a:lnTo>
                <a:lnTo>
                  <a:pt x="18249" y="722980"/>
                </a:lnTo>
                <a:lnTo>
                  <a:pt x="21952" y="708431"/>
                </a:lnTo>
                <a:lnTo>
                  <a:pt x="25919" y="693881"/>
                </a:lnTo>
                <a:lnTo>
                  <a:pt x="30415" y="679861"/>
                </a:lnTo>
                <a:lnTo>
                  <a:pt x="34911" y="665840"/>
                </a:lnTo>
                <a:lnTo>
                  <a:pt x="40200" y="651820"/>
                </a:lnTo>
                <a:lnTo>
                  <a:pt x="45225" y="637799"/>
                </a:lnTo>
                <a:lnTo>
                  <a:pt x="50779" y="624308"/>
                </a:lnTo>
                <a:lnTo>
                  <a:pt x="56862" y="610817"/>
                </a:lnTo>
                <a:lnTo>
                  <a:pt x="63210" y="597325"/>
                </a:lnTo>
                <a:lnTo>
                  <a:pt x="69557" y="584363"/>
                </a:lnTo>
                <a:lnTo>
                  <a:pt x="76433" y="571401"/>
                </a:lnTo>
                <a:lnTo>
                  <a:pt x="83574" y="558438"/>
                </a:lnTo>
                <a:lnTo>
                  <a:pt x="90715" y="546005"/>
                </a:lnTo>
                <a:lnTo>
                  <a:pt x="98649" y="533572"/>
                </a:lnTo>
                <a:lnTo>
                  <a:pt x="106319" y="521139"/>
                </a:lnTo>
                <a:lnTo>
                  <a:pt x="114782" y="509234"/>
                </a:lnTo>
                <a:lnTo>
                  <a:pt x="122981" y="497330"/>
                </a:lnTo>
                <a:lnTo>
                  <a:pt x="131973" y="485691"/>
                </a:lnTo>
                <a:lnTo>
                  <a:pt x="140701" y="474315"/>
                </a:lnTo>
                <a:lnTo>
                  <a:pt x="149693" y="462940"/>
                </a:lnTo>
                <a:lnTo>
                  <a:pt x="159478" y="451830"/>
                </a:lnTo>
                <a:lnTo>
                  <a:pt x="169264" y="441248"/>
                </a:lnTo>
                <a:lnTo>
                  <a:pt x="179049" y="430402"/>
                </a:lnTo>
                <a:lnTo>
                  <a:pt x="189364" y="420350"/>
                </a:lnTo>
                <a:lnTo>
                  <a:pt x="199678" y="410033"/>
                </a:lnTo>
                <a:lnTo>
                  <a:pt x="210522" y="400245"/>
                </a:lnTo>
                <a:lnTo>
                  <a:pt x="221101" y="390457"/>
                </a:lnTo>
                <a:lnTo>
                  <a:pt x="232209" y="381198"/>
                </a:lnTo>
                <a:lnTo>
                  <a:pt x="243317" y="371940"/>
                </a:lnTo>
                <a:lnTo>
                  <a:pt x="254953" y="363210"/>
                </a:lnTo>
                <a:lnTo>
                  <a:pt x="266855" y="354216"/>
                </a:lnTo>
                <a:lnTo>
                  <a:pt x="278492" y="346015"/>
                </a:lnTo>
                <a:lnTo>
                  <a:pt x="290922" y="337814"/>
                </a:lnTo>
                <a:lnTo>
                  <a:pt x="303088" y="330143"/>
                </a:lnTo>
                <a:lnTo>
                  <a:pt x="315518" y="322471"/>
                </a:lnTo>
                <a:lnTo>
                  <a:pt x="328213" y="315064"/>
                </a:lnTo>
                <a:lnTo>
                  <a:pt x="341172" y="308186"/>
                </a:lnTo>
                <a:lnTo>
                  <a:pt x="354131" y="301308"/>
                </a:lnTo>
                <a:lnTo>
                  <a:pt x="367355" y="294959"/>
                </a:lnTo>
                <a:lnTo>
                  <a:pt x="380843" y="288875"/>
                </a:lnTo>
                <a:lnTo>
                  <a:pt x="394331" y="282790"/>
                </a:lnTo>
                <a:lnTo>
                  <a:pt x="407819" y="277500"/>
                </a:lnTo>
                <a:lnTo>
                  <a:pt x="421837" y="272209"/>
                </a:lnTo>
                <a:lnTo>
                  <a:pt x="435854" y="267447"/>
                </a:lnTo>
                <a:lnTo>
                  <a:pt x="449871" y="262686"/>
                </a:lnTo>
                <a:lnTo>
                  <a:pt x="464153" y="258453"/>
                </a:lnTo>
                <a:lnTo>
                  <a:pt x="478699" y="254485"/>
                </a:lnTo>
                <a:lnTo>
                  <a:pt x="493245" y="251046"/>
                </a:lnTo>
                <a:lnTo>
                  <a:pt x="508055" y="247607"/>
                </a:lnTo>
                <a:lnTo>
                  <a:pt x="522601" y="244433"/>
                </a:lnTo>
                <a:lnTo>
                  <a:pt x="537676" y="242052"/>
                </a:lnTo>
                <a:lnTo>
                  <a:pt x="552751" y="239671"/>
                </a:lnTo>
                <a:lnTo>
                  <a:pt x="567826" y="237819"/>
                </a:lnTo>
                <a:lnTo>
                  <a:pt x="583166" y="236232"/>
                </a:lnTo>
                <a:lnTo>
                  <a:pt x="583166" y="116926"/>
                </a:lnTo>
                <a:lnTo>
                  <a:pt x="524717" y="116926"/>
                </a:lnTo>
                <a:lnTo>
                  <a:pt x="524717"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4" name="KSO_Shape"/>
          <p:cNvSpPr/>
          <p:nvPr/>
        </p:nvSpPr>
        <p:spPr>
          <a:xfrm>
            <a:off x="4979247" y="4392516"/>
            <a:ext cx="720000" cy="720000"/>
          </a:xfrm>
          <a:custGeom>
            <a:avLst/>
            <a:gdLst>
              <a:gd name="connsiteX0" fmla="*/ 788546 w 4295694"/>
              <a:gd name="connsiteY0" fmla="*/ 3262602 h 4602950"/>
              <a:gd name="connsiteX1" fmla="*/ 722065 w 4295694"/>
              <a:gd name="connsiteY1" fmla="*/ 3276024 h 4602950"/>
              <a:gd name="connsiteX2" fmla="*/ 703443 w 4295694"/>
              <a:gd name="connsiteY2" fmla="*/ 3286707 h 4602950"/>
              <a:gd name="connsiteX3" fmla="*/ 667154 w 4295694"/>
              <a:gd name="connsiteY3" fmla="*/ 3311174 h 4602950"/>
              <a:gd name="connsiteX4" fmla="*/ 650940 w 4295694"/>
              <a:gd name="connsiteY4" fmla="*/ 3329902 h 4602950"/>
              <a:gd name="connsiteX5" fmla="*/ 628475 w 4295694"/>
              <a:gd name="connsiteY5" fmla="*/ 3363222 h 4602950"/>
              <a:gd name="connsiteX6" fmla="*/ 611251 w 4295694"/>
              <a:gd name="connsiteY6" fmla="*/ 3407093 h 4602950"/>
              <a:gd name="connsiteX7" fmla="*/ 611248 w 4295694"/>
              <a:gd name="connsiteY7" fmla="*/ 3407104 h 4602950"/>
              <a:gd name="connsiteX8" fmla="*/ 607571 w 4295694"/>
              <a:gd name="connsiteY8" fmla="*/ 3443577 h 4602950"/>
              <a:gd name="connsiteX9" fmla="*/ 788546 w 4295694"/>
              <a:gd name="connsiteY9" fmla="*/ 3624552 h 4602950"/>
              <a:gd name="connsiteX10" fmla="*/ 969521 w 4295694"/>
              <a:gd name="connsiteY10" fmla="*/ 3443577 h 4602950"/>
              <a:gd name="connsiteX11" fmla="*/ 965845 w 4295694"/>
              <a:gd name="connsiteY11" fmla="*/ 3407104 h 4602950"/>
              <a:gd name="connsiteX12" fmla="*/ 962750 w 4295694"/>
              <a:gd name="connsiteY12" fmla="*/ 3397135 h 4602950"/>
              <a:gd name="connsiteX13" fmla="*/ 962749 w 4295694"/>
              <a:gd name="connsiteY13" fmla="*/ 3397136 h 4602950"/>
              <a:gd name="connsiteX14" fmla="*/ 955298 w 4295694"/>
              <a:gd name="connsiteY14" fmla="*/ 3373133 h 4602950"/>
              <a:gd name="connsiteX15" fmla="*/ 955291 w 4295694"/>
              <a:gd name="connsiteY15" fmla="*/ 3373121 h 4602950"/>
              <a:gd name="connsiteX16" fmla="*/ 920412 w 4295694"/>
              <a:gd name="connsiteY16" fmla="*/ 3321388 h 4602950"/>
              <a:gd name="connsiteX17" fmla="*/ 906965 w 4295694"/>
              <a:gd name="connsiteY17" fmla="*/ 3309169 h 4602950"/>
              <a:gd name="connsiteX18" fmla="*/ 868849 w 4295694"/>
              <a:gd name="connsiteY18" fmla="*/ 3283471 h 4602950"/>
              <a:gd name="connsiteX19" fmla="*/ 852148 w 4295694"/>
              <a:gd name="connsiteY19" fmla="*/ 3275443 h 4602950"/>
              <a:gd name="connsiteX20" fmla="*/ 3704648 w 4295694"/>
              <a:gd name="connsiteY20" fmla="*/ 908397 h 4602950"/>
              <a:gd name="connsiteX21" fmla="*/ 2413156 w 4295694"/>
              <a:gd name="connsiteY21" fmla="*/ 1136122 h 4602950"/>
              <a:gd name="connsiteX22" fmla="*/ 3048940 w 4295694"/>
              <a:gd name="connsiteY22" fmla="*/ 2044116 h 4602950"/>
              <a:gd name="connsiteX23" fmla="*/ 1220089 w 4295694"/>
              <a:gd name="connsiteY23" fmla="*/ 619236 h 4602950"/>
              <a:gd name="connsiteX24" fmla="*/ 1204000 w 4295694"/>
              <a:gd name="connsiteY24" fmla="*/ 653307 h 4602950"/>
              <a:gd name="connsiteX25" fmla="*/ 1404665 w 4295694"/>
              <a:gd name="connsiteY25" fmla="*/ 2518863 h 4602950"/>
              <a:gd name="connsiteX26" fmla="*/ 3089083 w 4295694"/>
              <a:gd name="connsiteY26" fmla="*/ 3345485 h 4602950"/>
              <a:gd name="connsiteX27" fmla="*/ 3126598 w 4295694"/>
              <a:gd name="connsiteY27" fmla="*/ 3342019 h 4602950"/>
              <a:gd name="connsiteX28" fmla="*/ 3126489 w 4295694"/>
              <a:gd name="connsiteY28" fmla="*/ 3342009 h 4602950"/>
              <a:gd name="connsiteX29" fmla="*/ 1575619 w 4295694"/>
              <a:gd name="connsiteY29" fmla="*/ 2399160 h 4602950"/>
              <a:gd name="connsiteX30" fmla="*/ 1220060 w 4295694"/>
              <a:gd name="connsiteY30" fmla="*/ 619347 h 4602950"/>
              <a:gd name="connsiteX31" fmla="*/ 1617635 w 4295694"/>
              <a:gd name="connsiteY31" fmla="*/ 0 h 4602950"/>
              <a:gd name="connsiteX32" fmla="*/ 2292594 w 4295694"/>
              <a:gd name="connsiteY32" fmla="*/ 963942 h 4602950"/>
              <a:gd name="connsiteX33" fmla="*/ 3658628 w 4295694"/>
              <a:gd name="connsiteY33" fmla="*/ 723073 h 4602950"/>
              <a:gd name="connsiteX34" fmla="*/ 3663439 w 4295694"/>
              <a:gd name="connsiteY34" fmla="*/ 662289 h 4602950"/>
              <a:gd name="connsiteX35" fmla="*/ 3794430 w 4295694"/>
              <a:gd name="connsiteY35" fmla="*/ 456674 h 4602950"/>
              <a:gd name="connsiteX36" fmla="*/ 4238061 w 4295694"/>
              <a:gd name="connsiteY36" fmla="*/ 534898 h 4602950"/>
              <a:gd name="connsiteX37" fmla="*/ 4159837 w 4295694"/>
              <a:gd name="connsiteY37" fmla="*/ 978529 h 4602950"/>
              <a:gd name="connsiteX38" fmla="*/ 3921820 w 4295694"/>
              <a:gd name="connsiteY38" fmla="*/ 1031296 h 4602950"/>
              <a:gd name="connsiteX39" fmla="*/ 3863056 w 4295694"/>
              <a:gd name="connsiteY39" fmla="*/ 1015027 h 4602950"/>
              <a:gd name="connsiteX40" fmla="*/ 3169503 w 4295694"/>
              <a:gd name="connsiteY40" fmla="*/ 2216297 h 4602950"/>
              <a:gd name="connsiteX41" fmla="*/ 3844461 w 4295694"/>
              <a:gd name="connsiteY41" fmla="*/ 3180237 h 4602950"/>
              <a:gd name="connsiteX42" fmla="*/ 3708278 w 4295694"/>
              <a:gd name="connsiteY42" fmla="*/ 3265695 h 4602950"/>
              <a:gd name="connsiteX43" fmla="*/ 1410024 w 4295694"/>
              <a:gd name="connsiteY43" fmla="*/ 2964151 h 4602950"/>
              <a:gd name="connsiteX44" fmla="*/ 1376409 w 4295694"/>
              <a:gd name="connsiteY44" fmla="*/ 2928277 h 4602950"/>
              <a:gd name="connsiteX45" fmla="*/ 1156105 w 4295694"/>
              <a:gd name="connsiteY45" fmla="*/ 3177978 h 4602950"/>
              <a:gd name="connsiteX46" fmla="*/ 1202745 w 4295694"/>
              <a:gd name="connsiteY46" fmla="*/ 3230084 h 4602950"/>
              <a:gd name="connsiteX47" fmla="*/ 1236231 w 4295694"/>
              <a:gd name="connsiteY47" fmla="*/ 3297943 h 4602950"/>
              <a:gd name="connsiteX48" fmla="*/ 1246620 w 4295694"/>
              <a:gd name="connsiteY48" fmla="*/ 3361214 h 4602950"/>
              <a:gd name="connsiteX49" fmla="*/ 1138418 w 4295694"/>
              <a:gd name="connsiteY49" fmla="*/ 3948390 h 4602950"/>
              <a:gd name="connsiteX50" fmla="*/ 1183839 w 4295694"/>
              <a:gd name="connsiteY50" fmla="*/ 3969580 h 4602950"/>
              <a:gd name="connsiteX51" fmla="*/ 1566559 w 4295694"/>
              <a:gd name="connsiteY51" fmla="*/ 4498463 h 4602950"/>
              <a:gd name="connsiteX52" fmla="*/ 1577092 w 4295694"/>
              <a:gd name="connsiteY52" fmla="*/ 4602950 h 4602950"/>
              <a:gd name="connsiteX53" fmla="*/ 0 w 4295694"/>
              <a:gd name="connsiteY53" fmla="*/ 4602950 h 4602950"/>
              <a:gd name="connsiteX54" fmla="*/ 10534 w 4295694"/>
              <a:gd name="connsiteY54" fmla="*/ 4498463 h 4602950"/>
              <a:gd name="connsiteX55" fmla="*/ 393255 w 4295694"/>
              <a:gd name="connsiteY55" fmla="*/ 3969580 h 4602950"/>
              <a:gd name="connsiteX56" fmla="*/ 438675 w 4295694"/>
              <a:gd name="connsiteY56" fmla="*/ 3948390 h 4602950"/>
              <a:gd name="connsiteX57" fmla="*/ 330473 w 4295694"/>
              <a:gd name="connsiteY57" fmla="*/ 3361214 h 4602950"/>
              <a:gd name="connsiteX58" fmla="*/ 340862 w 4295694"/>
              <a:gd name="connsiteY58" fmla="*/ 3297943 h 4602950"/>
              <a:gd name="connsiteX59" fmla="*/ 374348 w 4295694"/>
              <a:gd name="connsiteY59" fmla="*/ 3230084 h 4602950"/>
              <a:gd name="connsiteX60" fmla="*/ 400339 w 4295694"/>
              <a:gd name="connsiteY60" fmla="*/ 3201047 h 4602950"/>
              <a:gd name="connsiteX61" fmla="*/ 322880 w 4295694"/>
              <a:gd name="connsiteY61" fmla="*/ 3110756 h 4602950"/>
              <a:gd name="connsiteX62" fmla="*/ 353773 w 4295694"/>
              <a:gd name="connsiteY62" fmla="*/ 2837154 h 4602950"/>
              <a:gd name="connsiteX63" fmla="*/ 405273 w 4295694"/>
              <a:gd name="connsiteY63" fmla="*/ 2780511 h 4602950"/>
              <a:gd name="connsiteX64" fmla="*/ 1005359 w 4295694"/>
              <a:gd name="connsiteY64" fmla="*/ 2395676 h 4602950"/>
              <a:gd name="connsiteX65" fmla="*/ 988063 w 4295694"/>
              <a:gd name="connsiteY65" fmla="*/ 2361529 h 4602950"/>
              <a:gd name="connsiteX66" fmla="*/ 1490754 w 4295694"/>
              <a:gd name="connsiteY66" fmla="*/ 98742 h 460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295694" h="4602950">
                <a:moveTo>
                  <a:pt x="788546" y="3262602"/>
                </a:moveTo>
                <a:lnTo>
                  <a:pt x="722065" y="3276024"/>
                </a:lnTo>
                <a:lnTo>
                  <a:pt x="703443" y="3286707"/>
                </a:lnTo>
                <a:lnTo>
                  <a:pt x="667154" y="3311174"/>
                </a:lnTo>
                <a:lnTo>
                  <a:pt x="650940" y="3329902"/>
                </a:lnTo>
                <a:lnTo>
                  <a:pt x="628475" y="3363222"/>
                </a:lnTo>
                <a:lnTo>
                  <a:pt x="611251" y="3407093"/>
                </a:lnTo>
                <a:lnTo>
                  <a:pt x="611248" y="3407104"/>
                </a:lnTo>
                <a:cubicBezTo>
                  <a:pt x="608837" y="3418885"/>
                  <a:pt x="607571" y="3431083"/>
                  <a:pt x="607571" y="3443577"/>
                </a:cubicBezTo>
                <a:cubicBezTo>
                  <a:pt x="607571" y="3543527"/>
                  <a:pt x="688596" y="3624552"/>
                  <a:pt x="788546" y="3624552"/>
                </a:cubicBezTo>
                <a:cubicBezTo>
                  <a:pt x="888496" y="3624552"/>
                  <a:pt x="969521" y="3543527"/>
                  <a:pt x="969521" y="3443577"/>
                </a:cubicBezTo>
                <a:cubicBezTo>
                  <a:pt x="969521" y="3431083"/>
                  <a:pt x="968255" y="3418885"/>
                  <a:pt x="965845" y="3407104"/>
                </a:cubicBezTo>
                <a:lnTo>
                  <a:pt x="962750" y="3397135"/>
                </a:lnTo>
                <a:lnTo>
                  <a:pt x="962749" y="3397136"/>
                </a:lnTo>
                <a:lnTo>
                  <a:pt x="955298" y="3373133"/>
                </a:lnTo>
                <a:lnTo>
                  <a:pt x="955291" y="3373121"/>
                </a:lnTo>
                <a:lnTo>
                  <a:pt x="920412" y="3321388"/>
                </a:lnTo>
                <a:lnTo>
                  <a:pt x="906965" y="3309169"/>
                </a:lnTo>
                <a:lnTo>
                  <a:pt x="868849" y="3283471"/>
                </a:lnTo>
                <a:lnTo>
                  <a:pt x="852148" y="3275443"/>
                </a:lnTo>
                <a:close/>
                <a:moveTo>
                  <a:pt x="3704648" y="908397"/>
                </a:moveTo>
                <a:lnTo>
                  <a:pt x="2413156" y="1136122"/>
                </a:lnTo>
                <a:lnTo>
                  <a:pt x="3048940" y="2044116"/>
                </a:lnTo>
                <a:close/>
                <a:moveTo>
                  <a:pt x="1220089" y="619236"/>
                </a:moveTo>
                <a:lnTo>
                  <a:pt x="1204000" y="653307"/>
                </a:lnTo>
                <a:cubicBezTo>
                  <a:pt x="955662" y="1247544"/>
                  <a:pt x="1007937" y="1952277"/>
                  <a:pt x="1404665" y="2518863"/>
                </a:cubicBezTo>
                <a:cubicBezTo>
                  <a:pt x="1801394" y="3085450"/>
                  <a:pt x="2445746" y="3375605"/>
                  <a:pt x="3089083" y="3345485"/>
                </a:cubicBezTo>
                <a:lnTo>
                  <a:pt x="3126598" y="3342019"/>
                </a:lnTo>
                <a:lnTo>
                  <a:pt x="3126489" y="3342009"/>
                </a:lnTo>
                <a:cubicBezTo>
                  <a:pt x="2522425" y="3261313"/>
                  <a:pt x="1952730" y="2937731"/>
                  <a:pt x="1575619" y="2399160"/>
                </a:cubicBezTo>
                <a:cubicBezTo>
                  <a:pt x="1198508" y="1860590"/>
                  <a:pt x="1089288" y="1214580"/>
                  <a:pt x="1220060" y="619347"/>
                </a:cubicBezTo>
                <a:close/>
                <a:moveTo>
                  <a:pt x="1617635" y="0"/>
                </a:moveTo>
                <a:lnTo>
                  <a:pt x="2292594" y="963942"/>
                </a:lnTo>
                <a:lnTo>
                  <a:pt x="3658628" y="723073"/>
                </a:lnTo>
                <a:lnTo>
                  <a:pt x="3663439" y="662289"/>
                </a:lnTo>
                <a:cubicBezTo>
                  <a:pt x="3677595" y="582007"/>
                  <a:pt x="3722377" y="507126"/>
                  <a:pt x="3794430" y="456674"/>
                </a:cubicBezTo>
                <a:cubicBezTo>
                  <a:pt x="3938536" y="355769"/>
                  <a:pt x="4137157" y="390792"/>
                  <a:pt x="4238061" y="534898"/>
                </a:cubicBezTo>
                <a:cubicBezTo>
                  <a:pt x="4338965" y="679004"/>
                  <a:pt x="4303943" y="877625"/>
                  <a:pt x="4159837" y="978529"/>
                </a:cubicBezTo>
                <a:cubicBezTo>
                  <a:pt x="4087784" y="1028981"/>
                  <a:pt x="4002102" y="1045452"/>
                  <a:pt x="3921820" y="1031296"/>
                </a:cubicBezTo>
                <a:lnTo>
                  <a:pt x="3863056" y="1015027"/>
                </a:lnTo>
                <a:lnTo>
                  <a:pt x="3169503" y="2216297"/>
                </a:lnTo>
                <a:lnTo>
                  <a:pt x="3844461" y="3180237"/>
                </a:lnTo>
                <a:lnTo>
                  <a:pt x="3708278" y="3265695"/>
                </a:lnTo>
                <a:cubicBezTo>
                  <a:pt x="2956045" y="3686124"/>
                  <a:pt x="2019093" y="3555481"/>
                  <a:pt x="1410024" y="2964151"/>
                </a:cubicBezTo>
                <a:lnTo>
                  <a:pt x="1376409" y="2928277"/>
                </a:lnTo>
                <a:lnTo>
                  <a:pt x="1156105" y="3177978"/>
                </a:lnTo>
                <a:lnTo>
                  <a:pt x="1202745" y="3230084"/>
                </a:lnTo>
                <a:cubicBezTo>
                  <a:pt x="1216415" y="3250449"/>
                  <a:pt x="1227745" y="3273276"/>
                  <a:pt x="1236231" y="3297943"/>
                </a:cubicBezTo>
                <a:lnTo>
                  <a:pt x="1246620" y="3361214"/>
                </a:lnTo>
                <a:lnTo>
                  <a:pt x="1138418" y="3948390"/>
                </a:lnTo>
                <a:lnTo>
                  <a:pt x="1183839" y="3969580"/>
                </a:lnTo>
                <a:cubicBezTo>
                  <a:pt x="1377847" y="4081138"/>
                  <a:pt x="1520277" y="4272289"/>
                  <a:pt x="1566559" y="4498463"/>
                </a:cubicBezTo>
                <a:lnTo>
                  <a:pt x="1577092" y="4602950"/>
                </a:lnTo>
                <a:lnTo>
                  <a:pt x="0" y="4602950"/>
                </a:lnTo>
                <a:lnTo>
                  <a:pt x="10534" y="4498463"/>
                </a:lnTo>
                <a:cubicBezTo>
                  <a:pt x="56816" y="4272289"/>
                  <a:pt x="199246" y="4081138"/>
                  <a:pt x="393255" y="3969580"/>
                </a:cubicBezTo>
                <a:lnTo>
                  <a:pt x="438675" y="3948390"/>
                </a:lnTo>
                <a:lnTo>
                  <a:pt x="330473" y="3361214"/>
                </a:lnTo>
                <a:lnTo>
                  <a:pt x="340862" y="3297943"/>
                </a:lnTo>
                <a:cubicBezTo>
                  <a:pt x="349348" y="3273276"/>
                  <a:pt x="360679" y="3250449"/>
                  <a:pt x="374348" y="3230084"/>
                </a:cubicBezTo>
                <a:lnTo>
                  <a:pt x="400339" y="3201047"/>
                </a:lnTo>
                <a:lnTo>
                  <a:pt x="322880" y="3110756"/>
                </a:lnTo>
                <a:cubicBezTo>
                  <a:pt x="267986" y="3046768"/>
                  <a:pt x="283977" y="2937741"/>
                  <a:pt x="353773" y="2837154"/>
                </a:cubicBezTo>
                <a:lnTo>
                  <a:pt x="405273" y="2780511"/>
                </a:lnTo>
                <a:lnTo>
                  <a:pt x="1005359" y="2395676"/>
                </a:lnTo>
                <a:lnTo>
                  <a:pt x="988063" y="2361529"/>
                </a:lnTo>
                <a:cubicBezTo>
                  <a:pt x="640709" y="1586944"/>
                  <a:pt x="838400" y="661814"/>
                  <a:pt x="1490754" y="9874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eaLnBrk="1" fontAlgn="auto" hangingPunct="1">
              <a:spcBef>
                <a:spcPts val="0"/>
              </a:spcBef>
              <a:spcAft>
                <a:spcPts val="0"/>
              </a:spcAft>
              <a:defRPr/>
            </a:pPr>
            <a:endParaRPr lang="zh-CN" altLang="en-US">
              <a:solidFill>
                <a:srgbClr val="FFFFFF"/>
              </a:solidFill>
            </a:endParaRPr>
          </a:p>
        </p:txBody>
      </p:sp>
      <p:sp>
        <p:nvSpPr>
          <p:cNvPr id="15" name="TextBox 42"/>
          <p:cNvSpPr txBox="1">
            <a:spLocks noChangeArrowheads="1"/>
          </p:cNvSpPr>
          <p:nvPr/>
        </p:nvSpPr>
        <p:spPr bwMode="auto">
          <a:xfrm>
            <a:off x="2325201" y="1111359"/>
            <a:ext cx="197753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从兴趣出发</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6" name="TextBox 43"/>
          <p:cNvSpPr txBox="1"/>
          <p:nvPr/>
        </p:nvSpPr>
        <p:spPr bwMode="auto">
          <a:xfrm>
            <a:off x="618490" y="1633220"/>
            <a:ext cx="3821430" cy="922020"/>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基于学生兴趣 基于教师特长</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讲好故事  写好剧本</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7" name="TextBox 42"/>
          <p:cNvSpPr txBox="1">
            <a:spLocks noChangeArrowheads="1"/>
          </p:cNvSpPr>
          <p:nvPr/>
        </p:nvSpPr>
        <p:spPr bwMode="auto">
          <a:xfrm>
            <a:off x="2180481" y="4378686"/>
            <a:ext cx="197753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层次丰富</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p:nvPr/>
        </p:nvSpPr>
        <p:spPr bwMode="auto">
          <a:xfrm>
            <a:off x="828675" y="4818380"/>
            <a:ext cx="3474085" cy="922020"/>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设置不同水平学习者的学习任务</a:t>
            </a:r>
            <a:endPar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因材施教</a:t>
            </a:r>
            <a:endPar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19" name="TextBox 42"/>
          <p:cNvSpPr txBox="1">
            <a:spLocks noChangeArrowheads="1"/>
          </p:cNvSpPr>
          <p:nvPr/>
        </p:nvSpPr>
        <p:spPr bwMode="auto">
          <a:xfrm>
            <a:off x="7980197" y="4354595"/>
            <a:ext cx="197753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规范流程</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p:nvPr/>
        </p:nvSpPr>
        <p:spPr bwMode="auto">
          <a:xfrm>
            <a:off x="7888757" y="4901046"/>
            <a:ext cx="2160701" cy="922020"/>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树立规范流程</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强化每次训练</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1" name="TextBox 42"/>
          <p:cNvSpPr txBox="1">
            <a:spLocks noChangeArrowheads="1"/>
          </p:cNvSpPr>
          <p:nvPr/>
        </p:nvSpPr>
        <p:spPr bwMode="auto">
          <a:xfrm>
            <a:off x="8672052" y="2988145"/>
            <a:ext cx="197753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提高审美</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2" name="TextBox 43"/>
          <p:cNvSpPr txBox="1"/>
          <p:nvPr/>
        </p:nvSpPr>
        <p:spPr bwMode="auto">
          <a:xfrm>
            <a:off x="8835882" y="3457126"/>
            <a:ext cx="2160701" cy="922020"/>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赏析美观界面</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强化排版、配色等</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3" name="TextBox 42"/>
          <p:cNvSpPr txBox="1">
            <a:spLocks noChangeArrowheads="1"/>
          </p:cNvSpPr>
          <p:nvPr/>
        </p:nvSpPr>
        <p:spPr bwMode="auto">
          <a:xfrm>
            <a:off x="7884541" y="1111473"/>
            <a:ext cx="197753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优例示范</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4" name="TextBox 43"/>
          <p:cNvSpPr txBox="1"/>
          <p:nvPr/>
        </p:nvSpPr>
        <p:spPr bwMode="auto">
          <a:xfrm>
            <a:off x="8325866" y="1633159"/>
            <a:ext cx="2160701" cy="1337945"/>
          </a:xfrm>
          <a:prstGeom prst="rect">
            <a:avLst/>
          </a:prstGeom>
          <a:noFill/>
        </p:spPr>
        <p:txBody>
          <a:bodyPr vert="horz" wrap="square" lIns="91440" tIns="45720" rIns="91440" bIns="45720" numCol="1" anchor="t" anchorCtr="0" compatLnSpc="1">
            <a:spAutoFit/>
          </a:bodyPr>
          <a:lstStyle/>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模仿</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修改</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base" latinLnBrk="0" hangingPunct="1">
              <a:lnSpc>
                <a:spcPct val="150000"/>
              </a:lnSpc>
              <a:spcBef>
                <a:spcPct val="0"/>
              </a:spcBef>
              <a:spcAft>
                <a:spcPct val="0"/>
              </a:spcAft>
              <a:buClrTx/>
              <a:buSzTx/>
              <a:buFontTx/>
              <a:buNone/>
              <a:defRPr/>
            </a:pPr>
            <a:r>
              <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超越</a:t>
            </a:r>
            <a:endParaRPr kumimoji="0" lang="zh-CN" altLang="en-US"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
        <p:nvSpPr>
          <p:cNvPr id="25" name="TextBox 42"/>
          <p:cNvSpPr txBox="1">
            <a:spLocks noChangeArrowheads="1"/>
          </p:cNvSpPr>
          <p:nvPr/>
        </p:nvSpPr>
        <p:spPr bwMode="auto">
          <a:xfrm>
            <a:off x="1543050" y="2899838"/>
            <a:ext cx="1977534"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rPr>
              <a:t>鼓励创意</a:t>
            </a:r>
            <a:endParaRPr kumimoji="0" lang="zh-CN" altLang="en-US" sz="2800" b="0" i="0" u="none" strike="noStrike" kern="0" cap="none" spc="0" normalizeH="0" baseline="0" noProof="0" dirty="0" smtClean="0">
              <a:ln>
                <a:noFill/>
              </a:ln>
              <a:solidFill>
                <a:sysClr val="windowText" lastClr="000000"/>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26" name="TextBox 43"/>
          <p:cNvSpPr txBox="1"/>
          <p:nvPr/>
        </p:nvSpPr>
        <p:spPr bwMode="auto">
          <a:xfrm>
            <a:off x="1359535" y="3331210"/>
            <a:ext cx="2295525" cy="922020"/>
          </a:xfrm>
          <a:prstGeom prst="rect">
            <a:avLst/>
          </a:prstGeom>
          <a:noFill/>
        </p:spPr>
        <p:txBody>
          <a:bodyPr vert="horz" wrap="square" lIns="91440" tIns="45720" rIns="91440" bIns="45720" numCol="1" anchor="t" anchorCtr="0" compatLnSpc="1">
            <a:spAutoFit/>
          </a:bodyPr>
          <a:lstStyle/>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多视角挖掘问题</a:t>
            </a:r>
            <a:endPar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a:p>
            <a:pPr marL="0" marR="0" lvl="0" indent="0" algn="r" defTabSz="914400" eaLnBrk="1" fontAlgn="base" latinLnBrk="0" hangingPunct="1">
              <a:lnSpc>
                <a:spcPct val="150000"/>
              </a:lnSpc>
              <a:spcBef>
                <a:spcPct val="0"/>
              </a:spcBef>
              <a:spcAft>
                <a:spcPct val="0"/>
              </a:spcAft>
              <a:buClrTx/>
              <a:buSzTx/>
              <a:buFontTx/>
              <a:buNone/>
              <a:defRPr/>
            </a:pPr>
            <a:r>
              <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rPr>
              <a:t>多维度设计“产品”</a:t>
            </a:r>
            <a:endParaRPr kumimoji="0" lang="zh-CN" altLang="en-US" sz="1800" b="0" i="0" u="none" strike="noStrike" kern="0" cap="none" spc="0" normalizeH="0" baseline="0" noProof="0" dirty="0">
              <a:ln>
                <a:noFill/>
              </a:ln>
              <a:solidFill>
                <a:schemeClr val="bg1">
                  <a:lumMod val="50000"/>
                </a:scheme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a:endCxn id="19" idx="2"/>
          </p:cNvCxnSpPr>
          <p:nvPr/>
        </p:nvCxnSpPr>
        <p:spPr>
          <a:xfrm>
            <a:off x="2384425" y="2886075"/>
            <a:ext cx="7285990" cy="9525"/>
          </a:xfrm>
          <a:prstGeom prst="line">
            <a:avLst/>
          </a:prstGeom>
          <a:ln>
            <a:solidFill>
              <a:srgbClr val="524F6A">
                <a:alpha val="22000"/>
              </a:srgb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6989061" y="2378528"/>
            <a:ext cx="1014005" cy="1014005"/>
          </a:xfrm>
          <a:prstGeom prst="ellipse">
            <a:avLst/>
          </a:prstGeom>
          <a:solidFill>
            <a:srgbClr val="1B6A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5</a:t>
            </a:r>
            <a:endParaRPr lang="zh-CN" altLang="en-US" sz="2700" dirty="0"/>
          </a:p>
        </p:txBody>
      </p:sp>
      <p:sp>
        <p:nvSpPr>
          <p:cNvPr id="14" name="椭圆 13"/>
          <p:cNvSpPr/>
          <p:nvPr/>
        </p:nvSpPr>
        <p:spPr>
          <a:xfrm>
            <a:off x="8305797" y="2378528"/>
            <a:ext cx="1014005" cy="1014005"/>
          </a:xfrm>
          <a:prstGeom prst="ellipse">
            <a:avLst/>
          </a:prstGeom>
          <a:solidFill>
            <a:srgbClr val="74AD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6</a:t>
            </a:r>
            <a:endParaRPr lang="zh-CN" altLang="en-US" sz="2700" dirty="0"/>
          </a:p>
        </p:txBody>
      </p:sp>
      <p:sp>
        <p:nvSpPr>
          <p:cNvPr id="15" name="椭圆 14"/>
          <p:cNvSpPr/>
          <p:nvPr/>
        </p:nvSpPr>
        <p:spPr>
          <a:xfrm>
            <a:off x="1722120" y="2378528"/>
            <a:ext cx="1014005" cy="1014005"/>
          </a:xfrm>
          <a:prstGeom prst="ellipse">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dirty="0">
                <a:latin typeface="微软雅黑" panose="020B0503020204020204" pitchFamily="34" charset="-122"/>
                <a:ea typeface="微软雅黑" panose="020B0503020204020204" pitchFamily="34" charset="-122"/>
              </a:rPr>
              <a:t>1</a:t>
            </a:r>
            <a:endParaRPr lang="zh-CN" altLang="en-US" sz="2700" dirty="0">
              <a:latin typeface="微软雅黑" panose="020B0503020204020204" pitchFamily="34" charset="-122"/>
              <a:ea typeface="微软雅黑" panose="020B0503020204020204" pitchFamily="34" charset="-122"/>
            </a:endParaRPr>
          </a:p>
        </p:txBody>
      </p:sp>
      <p:sp>
        <p:nvSpPr>
          <p:cNvPr id="16" name="椭圆 15"/>
          <p:cNvSpPr/>
          <p:nvPr/>
        </p:nvSpPr>
        <p:spPr>
          <a:xfrm>
            <a:off x="3038855" y="2378528"/>
            <a:ext cx="1014005" cy="1014005"/>
          </a:xfrm>
          <a:prstGeom prst="ellipse">
            <a:avLst/>
          </a:prstGeom>
          <a:solidFill>
            <a:srgbClr val="FF6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dirty="0"/>
              <a:t>2</a:t>
            </a:r>
            <a:endParaRPr lang="zh-CN" altLang="en-US" sz="2700" dirty="0"/>
          </a:p>
        </p:txBody>
      </p:sp>
      <p:sp>
        <p:nvSpPr>
          <p:cNvPr id="17" name="椭圆 16"/>
          <p:cNvSpPr/>
          <p:nvPr/>
        </p:nvSpPr>
        <p:spPr>
          <a:xfrm>
            <a:off x="4355590" y="2378528"/>
            <a:ext cx="1014005" cy="1014005"/>
          </a:xfrm>
          <a:prstGeom prst="ellipse">
            <a:avLst/>
          </a:prstGeom>
          <a:solidFill>
            <a:srgbClr val="FFC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dirty="0"/>
              <a:t>3</a:t>
            </a:r>
            <a:endParaRPr lang="zh-CN" altLang="en-US" sz="2700" dirty="0"/>
          </a:p>
        </p:txBody>
      </p:sp>
      <p:sp>
        <p:nvSpPr>
          <p:cNvPr id="18" name="椭圆 17"/>
          <p:cNvSpPr/>
          <p:nvPr/>
        </p:nvSpPr>
        <p:spPr>
          <a:xfrm>
            <a:off x="5672326" y="2378528"/>
            <a:ext cx="1014005" cy="1014005"/>
          </a:xfrm>
          <a:prstGeom prst="ellipse">
            <a:avLst/>
          </a:prstGeom>
          <a:solidFill>
            <a:srgbClr val="48B4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dirty="0"/>
              <a:t>4</a:t>
            </a:r>
            <a:endParaRPr lang="zh-CN" altLang="en-US" sz="2700" dirty="0"/>
          </a:p>
        </p:txBody>
      </p:sp>
      <p:sp>
        <p:nvSpPr>
          <p:cNvPr id="19" name="椭圆 18"/>
          <p:cNvSpPr/>
          <p:nvPr/>
        </p:nvSpPr>
        <p:spPr>
          <a:xfrm>
            <a:off x="9670412" y="2388053"/>
            <a:ext cx="1014005" cy="1014005"/>
          </a:xfrm>
          <a:prstGeom prst="ellipse">
            <a:avLst/>
          </a:prstGeom>
          <a:solidFill>
            <a:srgbClr val="AE73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700" dirty="0"/>
              <a:t>7</a:t>
            </a:r>
            <a:endParaRPr lang="zh-CN" altLang="en-US" sz="2700" dirty="0"/>
          </a:p>
        </p:txBody>
      </p:sp>
      <p:sp>
        <p:nvSpPr>
          <p:cNvPr id="21" name="矩形 20"/>
          <p:cNvSpPr/>
          <p:nvPr/>
        </p:nvSpPr>
        <p:spPr>
          <a:xfrm>
            <a:off x="4521200" y="858520"/>
            <a:ext cx="3148965" cy="1076325"/>
          </a:xfrm>
          <a:prstGeom prst="rect">
            <a:avLst/>
          </a:prstGeom>
        </p:spPr>
        <p:txBody>
          <a:bodyPr wrap="square">
            <a:spAutoFit/>
          </a:bodyPr>
          <a:p>
            <a:r>
              <a:rPr lang="zh-CN" altLang="en-US" sz="3200" b="1" dirty="0">
                <a:solidFill>
                  <a:schemeClr val="tx1"/>
                </a:solidFill>
                <a:latin typeface="微软雅黑" panose="020B0503020204020204" pitchFamily="34" charset="-122"/>
                <a:ea typeface="微软雅黑" panose="020B0503020204020204" pitchFamily="34" charset="-122"/>
              </a:rPr>
              <a:t>创作的一般步骤</a:t>
            </a:r>
            <a:r>
              <a:rPr lang="zh-CN" altLang="en-US" sz="3200" b="1" dirty="0">
                <a:solidFill>
                  <a:schemeClr val="bg1"/>
                </a:solidFill>
                <a:latin typeface="微软雅黑" panose="020B0503020204020204" pitchFamily="34" charset="-122"/>
                <a:ea typeface="微软雅黑" panose="020B0503020204020204" pitchFamily="34" charset="-122"/>
              </a:rPr>
              <a:t>单的文字概述</a:t>
            </a:r>
            <a:endParaRPr lang="zh-CN" altLang="en-US" sz="3200" b="1" dirty="0"/>
          </a:p>
        </p:txBody>
      </p:sp>
      <p:sp>
        <p:nvSpPr>
          <p:cNvPr id="22" name="文本框 21"/>
          <p:cNvSpPr txBox="1"/>
          <p:nvPr/>
        </p:nvSpPr>
        <p:spPr>
          <a:xfrm>
            <a:off x="1578610" y="3761105"/>
            <a:ext cx="1301750" cy="953135"/>
          </a:xfrm>
          <a:prstGeom prst="rect">
            <a:avLst/>
          </a:prstGeom>
          <a:noFill/>
        </p:spPr>
        <p:txBody>
          <a:bodyPr wrap="square" rtlCol="0">
            <a:spAutoFit/>
          </a:bodyPr>
          <a:p>
            <a:r>
              <a:rPr lang="zh-CN" altLang="en-US" sz="2800"/>
              <a:t>依主题</a:t>
            </a:r>
            <a:endParaRPr lang="zh-CN" altLang="en-US" sz="2800"/>
          </a:p>
          <a:p>
            <a:r>
              <a:rPr lang="zh-CN" altLang="en-US" sz="2800"/>
              <a:t>定内容</a:t>
            </a:r>
            <a:endParaRPr lang="zh-CN" altLang="en-US" sz="2800"/>
          </a:p>
        </p:txBody>
      </p:sp>
      <p:sp>
        <p:nvSpPr>
          <p:cNvPr id="23" name="文本框 22"/>
          <p:cNvSpPr txBox="1"/>
          <p:nvPr/>
        </p:nvSpPr>
        <p:spPr>
          <a:xfrm>
            <a:off x="2705735" y="3761105"/>
            <a:ext cx="1676400" cy="953135"/>
          </a:xfrm>
          <a:prstGeom prst="rect">
            <a:avLst/>
          </a:prstGeom>
          <a:noFill/>
        </p:spPr>
        <p:txBody>
          <a:bodyPr wrap="square" rtlCol="0">
            <a:spAutoFit/>
          </a:bodyPr>
          <a:p>
            <a:pPr algn="ctr">
              <a:buNone/>
            </a:pPr>
            <a:r>
              <a:rPr lang="zh-CN" altLang="en-US" sz="2800"/>
              <a:t>编写</a:t>
            </a:r>
            <a:endParaRPr lang="zh-CN" altLang="en-US" sz="2800"/>
          </a:p>
          <a:p>
            <a:pPr algn="ctr">
              <a:buNone/>
            </a:pPr>
            <a:r>
              <a:rPr lang="zh-CN" altLang="en-US" sz="2800"/>
              <a:t>“剧本”</a:t>
            </a:r>
            <a:endParaRPr lang="zh-CN" altLang="en-US" sz="2800"/>
          </a:p>
        </p:txBody>
      </p:sp>
      <p:sp>
        <p:nvSpPr>
          <p:cNvPr id="24" name="文本框 23"/>
          <p:cNvSpPr txBox="1"/>
          <p:nvPr/>
        </p:nvSpPr>
        <p:spPr>
          <a:xfrm>
            <a:off x="3957320" y="3761740"/>
            <a:ext cx="1849120" cy="953135"/>
          </a:xfrm>
          <a:prstGeom prst="rect">
            <a:avLst/>
          </a:prstGeom>
          <a:noFill/>
        </p:spPr>
        <p:txBody>
          <a:bodyPr wrap="square" rtlCol="0">
            <a:spAutoFit/>
          </a:bodyPr>
          <a:p>
            <a:pPr algn="ctr"/>
            <a:r>
              <a:rPr lang="zh-CN" altLang="en-US" sz="2800"/>
              <a:t>搜索并</a:t>
            </a:r>
            <a:endParaRPr lang="zh-CN" altLang="en-US" sz="2800"/>
          </a:p>
          <a:p>
            <a:pPr algn="ctr"/>
            <a:r>
              <a:rPr lang="zh-CN" altLang="en-US" sz="2800"/>
              <a:t>处理素材</a:t>
            </a:r>
            <a:endParaRPr lang="zh-CN" altLang="en-US" sz="2800"/>
          </a:p>
        </p:txBody>
      </p:sp>
      <p:sp>
        <p:nvSpPr>
          <p:cNvPr id="25" name="文本框 24"/>
          <p:cNvSpPr txBox="1"/>
          <p:nvPr/>
        </p:nvSpPr>
        <p:spPr>
          <a:xfrm>
            <a:off x="5827395" y="3915410"/>
            <a:ext cx="911225" cy="521970"/>
          </a:xfrm>
          <a:prstGeom prst="rect">
            <a:avLst/>
          </a:prstGeom>
          <a:noFill/>
        </p:spPr>
        <p:txBody>
          <a:bodyPr wrap="square" rtlCol="0">
            <a:spAutoFit/>
          </a:bodyPr>
          <a:p>
            <a:r>
              <a:rPr lang="zh-CN" altLang="en-US" sz="2800"/>
              <a:t>创作</a:t>
            </a:r>
            <a:endParaRPr lang="zh-CN" altLang="en-US" sz="2800"/>
          </a:p>
        </p:txBody>
      </p:sp>
      <p:sp>
        <p:nvSpPr>
          <p:cNvPr id="26" name="文本框 25"/>
          <p:cNvSpPr txBox="1"/>
          <p:nvPr/>
        </p:nvSpPr>
        <p:spPr>
          <a:xfrm>
            <a:off x="7063105" y="3915410"/>
            <a:ext cx="923925" cy="521970"/>
          </a:xfrm>
          <a:prstGeom prst="rect">
            <a:avLst/>
          </a:prstGeom>
          <a:noFill/>
        </p:spPr>
        <p:txBody>
          <a:bodyPr wrap="square" rtlCol="0">
            <a:spAutoFit/>
          </a:bodyPr>
          <a:p>
            <a:r>
              <a:rPr lang="zh-CN" altLang="en-US" sz="2800"/>
              <a:t>运行</a:t>
            </a:r>
            <a:endParaRPr lang="zh-CN" altLang="en-US" sz="2800"/>
          </a:p>
        </p:txBody>
      </p:sp>
      <p:sp>
        <p:nvSpPr>
          <p:cNvPr id="27" name="文本框 26"/>
          <p:cNvSpPr txBox="1"/>
          <p:nvPr/>
        </p:nvSpPr>
        <p:spPr>
          <a:xfrm>
            <a:off x="8138160" y="3915410"/>
            <a:ext cx="1676400" cy="521970"/>
          </a:xfrm>
          <a:prstGeom prst="rect">
            <a:avLst/>
          </a:prstGeom>
          <a:noFill/>
        </p:spPr>
        <p:txBody>
          <a:bodyPr wrap="square" rtlCol="0">
            <a:spAutoFit/>
          </a:bodyPr>
          <a:p>
            <a:r>
              <a:rPr lang="zh-CN" altLang="en-US" sz="2800"/>
              <a:t>修改完善</a:t>
            </a:r>
            <a:endParaRPr lang="zh-CN" altLang="en-US" sz="2800"/>
          </a:p>
        </p:txBody>
      </p:sp>
      <p:sp>
        <p:nvSpPr>
          <p:cNvPr id="28" name="文本框 27"/>
          <p:cNvSpPr txBox="1"/>
          <p:nvPr/>
        </p:nvSpPr>
        <p:spPr>
          <a:xfrm>
            <a:off x="9847580" y="3915410"/>
            <a:ext cx="919480" cy="521970"/>
          </a:xfrm>
          <a:prstGeom prst="rect">
            <a:avLst/>
          </a:prstGeom>
          <a:noFill/>
        </p:spPr>
        <p:txBody>
          <a:bodyPr wrap="square" rtlCol="0">
            <a:spAutoFit/>
          </a:bodyPr>
          <a:p>
            <a:r>
              <a:rPr lang="zh-CN" altLang="en-US" sz="2800"/>
              <a:t>打包</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54056" y="1408137"/>
            <a:ext cx="2333958" cy="4110827"/>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a:spLocks noChangeArrowheads="1"/>
          </p:cNvSpPr>
          <p:nvPr/>
        </p:nvSpPr>
        <p:spPr bwMode="auto">
          <a:xfrm>
            <a:off x="894741" y="3809666"/>
            <a:ext cx="205258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sz="2000" b="1" dirty="0" smtClean="0">
                <a:solidFill>
                  <a:schemeClr val="bg1"/>
                </a:solidFill>
                <a:latin typeface="Franklin Gothic Book" panose="020B0503020102020204" pitchFamily="34" charset="0"/>
                <a:ea typeface="微软雅黑" panose="020B0503020204020204" pitchFamily="34" charset="-122"/>
              </a:rPr>
              <a:t>作品名称</a:t>
            </a:r>
            <a:endParaRPr lang="zh-CN" sz="2000" b="1"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sz="2000" b="1" dirty="0" smtClean="0">
                <a:solidFill>
                  <a:schemeClr val="bg1"/>
                </a:solidFill>
                <a:latin typeface="Franklin Gothic Book" panose="020B0503020102020204" pitchFamily="34" charset="0"/>
                <a:ea typeface="微软雅黑" panose="020B0503020204020204" pitchFamily="34" charset="-122"/>
              </a:rPr>
              <a:t>作者</a:t>
            </a:r>
            <a:endParaRPr lang="zh-CN" sz="2000" b="1"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sz="2000" b="1" dirty="0" smtClean="0">
                <a:solidFill>
                  <a:schemeClr val="bg1"/>
                </a:solidFill>
                <a:latin typeface="Franklin Gothic Book" panose="020B0503020102020204" pitchFamily="34" charset="0"/>
                <a:ea typeface="微软雅黑" panose="020B0503020204020204" pitchFamily="34" charset="-122"/>
              </a:rPr>
              <a:t>学校</a:t>
            </a:r>
            <a:endParaRPr lang="zh-CN" sz="2000" b="1" dirty="0" smtClean="0">
              <a:solidFill>
                <a:schemeClr val="bg1"/>
              </a:solidFill>
              <a:latin typeface="Franklin Gothic Book" panose="020B0503020102020204" pitchFamily="34" charset="0"/>
              <a:ea typeface="微软雅黑" panose="020B0503020204020204" pitchFamily="34" charset="-122"/>
            </a:endParaRPr>
          </a:p>
        </p:txBody>
      </p:sp>
      <p:sp>
        <p:nvSpPr>
          <p:cNvPr id="35" name="矩形 34"/>
          <p:cNvSpPr/>
          <p:nvPr/>
        </p:nvSpPr>
        <p:spPr>
          <a:xfrm>
            <a:off x="75405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537366" y="1408137"/>
            <a:ext cx="2333958" cy="4110827"/>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TextBox 4"/>
          <p:cNvSpPr txBox="1">
            <a:spLocks noChangeArrowheads="1"/>
          </p:cNvSpPr>
          <p:nvPr/>
        </p:nvSpPr>
        <p:spPr bwMode="auto">
          <a:xfrm>
            <a:off x="3678051" y="4017311"/>
            <a:ext cx="2052588"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ctr" eaLnBrk="1" hangingPunct="1">
              <a:lnSpc>
                <a:spcPct val="150000"/>
              </a:lnSpc>
            </a:pPr>
            <a:r>
              <a:rPr lang="zh-CN" altLang="en-US" sz="2200" b="1" dirty="0" smtClean="0">
                <a:solidFill>
                  <a:schemeClr val="bg1"/>
                </a:solidFill>
                <a:latin typeface="Franklin Gothic Book" panose="020B0503020102020204" pitchFamily="34" charset="0"/>
                <a:ea typeface="微软雅黑" panose="020B0503020204020204" pitchFamily="34" charset="-122"/>
              </a:rPr>
              <a:t>作品简介：</a:t>
            </a:r>
            <a:endParaRPr lang="zh-CN" altLang="en-US" sz="2200" b="1" dirty="0" smtClean="0">
              <a:solidFill>
                <a:schemeClr val="bg1"/>
              </a:solidFill>
              <a:latin typeface="Franklin Gothic Book" panose="020B0503020102020204" pitchFamily="34" charset="0"/>
              <a:ea typeface="微软雅黑" panose="020B0503020204020204" pitchFamily="34" charset="-122"/>
            </a:endParaRPr>
          </a:p>
          <a:p>
            <a:pPr algn="ctr" eaLnBrk="1" hangingPunct="1">
              <a:lnSpc>
                <a:spcPct val="150000"/>
              </a:lnSpc>
            </a:pPr>
            <a:r>
              <a:rPr lang="zh-CN" altLang="en-US" sz="2200" b="1" dirty="0" smtClean="0">
                <a:solidFill>
                  <a:schemeClr val="bg1"/>
                </a:solidFill>
                <a:latin typeface="Franklin Gothic Book" panose="020B0503020102020204" pitchFamily="34" charset="0"/>
                <a:ea typeface="微软雅黑" panose="020B0503020204020204" pitchFamily="34" charset="-122"/>
              </a:rPr>
              <a:t>操作说明：</a:t>
            </a:r>
            <a:endParaRPr lang="zh-CN" altLang="en-US" sz="2200" b="1" dirty="0" smtClean="0">
              <a:solidFill>
                <a:schemeClr val="bg1"/>
              </a:solidFill>
              <a:latin typeface="Franklin Gothic Book" panose="020B0503020102020204" pitchFamily="34" charset="0"/>
              <a:ea typeface="微软雅黑" panose="020B0503020204020204" pitchFamily="34" charset="-122"/>
            </a:endParaRPr>
          </a:p>
        </p:txBody>
      </p:sp>
      <p:sp>
        <p:nvSpPr>
          <p:cNvPr id="40" name="矩形 39"/>
          <p:cNvSpPr/>
          <p:nvPr/>
        </p:nvSpPr>
        <p:spPr>
          <a:xfrm>
            <a:off x="353736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320676" y="1408137"/>
            <a:ext cx="2333958" cy="4110827"/>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
          <p:cNvSpPr txBox="1">
            <a:spLocks noChangeArrowheads="1"/>
          </p:cNvSpPr>
          <p:nvPr/>
        </p:nvSpPr>
        <p:spPr bwMode="auto">
          <a:xfrm>
            <a:off x="6447391" y="4017311"/>
            <a:ext cx="2052588" cy="1614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lnSpc>
                <a:spcPct val="150000"/>
              </a:lnSpc>
            </a:pPr>
            <a:r>
              <a:rPr lang="en-US" sz="2200" b="1" dirty="0" smtClean="0">
                <a:solidFill>
                  <a:schemeClr val="bg1"/>
                </a:solidFill>
                <a:latin typeface="Franklin Gothic Book" panose="020B0503020102020204" pitchFamily="34" charset="0"/>
                <a:ea typeface="微软雅黑" panose="020B0503020204020204" pitchFamily="34" charset="-122"/>
              </a:rPr>
              <a:t>1.</a:t>
            </a:r>
            <a:endParaRPr lang="en-US" sz="2200" b="1" dirty="0" smtClean="0">
              <a:solidFill>
                <a:schemeClr val="bg1"/>
              </a:solidFill>
              <a:latin typeface="Franklin Gothic Book" panose="020B0503020102020204" pitchFamily="34" charset="0"/>
              <a:ea typeface="微软雅黑" panose="020B0503020204020204" pitchFamily="34" charset="-122"/>
            </a:endParaRPr>
          </a:p>
          <a:p>
            <a:pPr algn="l" eaLnBrk="1" hangingPunct="1">
              <a:lnSpc>
                <a:spcPct val="150000"/>
              </a:lnSpc>
            </a:pPr>
            <a:r>
              <a:rPr lang="en-US" sz="2200" b="1" dirty="0" smtClean="0">
                <a:solidFill>
                  <a:schemeClr val="bg1"/>
                </a:solidFill>
                <a:latin typeface="Franklin Gothic Book" panose="020B0503020102020204" pitchFamily="34" charset="0"/>
                <a:ea typeface="微软雅黑" panose="020B0503020204020204" pitchFamily="34" charset="-122"/>
              </a:rPr>
              <a:t>2.</a:t>
            </a:r>
            <a:endParaRPr lang="en-US" sz="2200" b="1" dirty="0" smtClean="0">
              <a:solidFill>
                <a:schemeClr val="bg1"/>
              </a:solidFill>
              <a:latin typeface="Franklin Gothic Book" panose="020B0503020102020204" pitchFamily="34" charset="0"/>
              <a:ea typeface="微软雅黑" panose="020B0503020204020204" pitchFamily="34" charset="-122"/>
            </a:endParaRPr>
          </a:p>
          <a:p>
            <a:pPr algn="l" eaLnBrk="1" hangingPunct="1">
              <a:lnSpc>
                <a:spcPct val="150000"/>
              </a:lnSpc>
            </a:pPr>
            <a:r>
              <a:rPr lang="en-US" sz="2200" b="1" dirty="0" smtClean="0">
                <a:solidFill>
                  <a:schemeClr val="bg1"/>
                </a:solidFill>
                <a:latin typeface="Franklin Gothic Book" panose="020B0503020102020204" pitchFamily="34" charset="0"/>
                <a:ea typeface="微软雅黑" panose="020B0503020204020204" pitchFamily="34" charset="-122"/>
              </a:rPr>
              <a:t>3.</a:t>
            </a:r>
            <a:endParaRPr lang="en-US" sz="2200" b="1" dirty="0" smtClean="0">
              <a:solidFill>
                <a:schemeClr val="bg1"/>
              </a:solidFill>
              <a:latin typeface="Franklin Gothic Book" panose="020B0503020102020204" pitchFamily="34" charset="0"/>
              <a:ea typeface="微软雅黑" panose="020B0503020204020204" pitchFamily="34" charset="-122"/>
            </a:endParaRPr>
          </a:p>
        </p:txBody>
      </p:sp>
      <p:sp>
        <p:nvSpPr>
          <p:cNvPr id="44" name="矩形 43"/>
          <p:cNvSpPr/>
          <p:nvPr/>
        </p:nvSpPr>
        <p:spPr>
          <a:xfrm>
            <a:off x="632067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103986" y="1408137"/>
            <a:ext cx="2333958" cy="4110827"/>
          </a:xfrm>
          <a:prstGeom prst="rect">
            <a:avLst/>
          </a:prstGeom>
          <a:solidFill>
            <a:srgbClr val="F692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
          <p:cNvSpPr txBox="1">
            <a:spLocks noChangeArrowheads="1"/>
          </p:cNvSpPr>
          <p:nvPr/>
        </p:nvSpPr>
        <p:spPr bwMode="auto">
          <a:xfrm>
            <a:off x="9244671" y="4017311"/>
            <a:ext cx="2052588" cy="1106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l" eaLnBrk="1" hangingPunct="1">
              <a:lnSpc>
                <a:spcPct val="150000"/>
              </a:lnSpc>
            </a:pPr>
            <a:r>
              <a:rPr lang="zh-CN" altLang="en-US" sz="2200" b="1" dirty="0" smtClean="0">
                <a:solidFill>
                  <a:schemeClr val="bg1"/>
                </a:solidFill>
                <a:latin typeface="Franklin Gothic Book" panose="020B0503020102020204" pitchFamily="34" charset="0"/>
                <a:ea typeface="微软雅黑" panose="020B0503020204020204" pitchFamily="34" charset="-122"/>
              </a:rPr>
              <a:t>最后，</a:t>
            </a:r>
            <a:endParaRPr lang="zh-CN" altLang="en-US" sz="2200" b="1" dirty="0" smtClean="0">
              <a:solidFill>
                <a:schemeClr val="bg1"/>
              </a:solidFill>
              <a:latin typeface="Franklin Gothic Book" panose="020B0503020102020204" pitchFamily="34" charset="0"/>
              <a:ea typeface="微软雅黑" panose="020B0503020204020204" pitchFamily="34" charset="-122"/>
            </a:endParaRPr>
          </a:p>
          <a:p>
            <a:pPr algn="l" eaLnBrk="1" hangingPunct="1">
              <a:lnSpc>
                <a:spcPct val="150000"/>
              </a:lnSpc>
            </a:pPr>
            <a:r>
              <a:rPr lang="zh-CN" altLang="en-US" sz="2200" b="1" dirty="0" smtClean="0">
                <a:solidFill>
                  <a:schemeClr val="bg1"/>
                </a:solidFill>
                <a:latin typeface="Franklin Gothic Book" panose="020B0503020102020204" pitchFamily="34" charset="0"/>
                <a:ea typeface="微软雅黑" panose="020B0503020204020204" pitchFamily="34" charset="-122"/>
              </a:rPr>
              <a:t>。。。。。。</a:t>
            </a:r>
            <a:endParaRPr lang="zh-CN" altLang="en-US" sz="2200" b="1" dirty="0" smtClean="0">
              <a:solidFill>
                <a:schemeClr val="bg1"/>
              </a:solidFill>
              <a:latin typeface="Franklin Gothic Book" panose="020B0503020102020204" pitchFamily="34" charset="0"/>
              <a:ea typeface="微软雅黑" panose="020B0503020204020204" pitchFamily="34" charset="-122"/>
            </a:endParaRPr>
          </a:p>
        </p:txBody>
      </p:sp>
      <p:sp>
        <p:nvSpPr>
          <p:cNvPr id="48" name="矩形 47"/>
          <p:cNvSpPr/>
          <p:nvPr/>
        </p:nvSpPr>
        <p:spPr>
          <a:xfrm>
            <a:off x="9103986" y="1339037"/>
            <a:ext cx="2333958" cy="69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301750" y="2115820"/>
            <a:ext cx="1238885" cy="1260475"/>
          </a:xfrm>
          <a:prstGeom prst="ellipse">
            <a:avLst/>
          </a:prstGeom>
          <a:solidFill>
            <a:schemeClr val="bg1"/>
          </a:solid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椭圆 3"/>
          <p:cNvSpPr/>
          <p:nvPr/>
        </p:nvSpPr>
        <p:spPr>
          <a:xfrm>
            <a:off x="4085590" y="2115820"/>
            <a:ext cx="1238885" cy="1260475"/>
          </a:xfrm>
          <a:prstGeom prst="ellipse">
            <a:avLst/>
          </a:prstGeom>
          <a:solidFill>
            <a:schemeClr val="bg1"/>
          </a:solid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6868795" y="2115820"/>
            <a:ext cx="1238885" cy="1260475"/>
          </a:xfrm>
          <a:prstGeom prst="ellipse">
            <a:avLst/>
          </a:prstGeom>
          <a:solidFill>
            <a:schemeClr val="bg1"/>
          </a:solid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9810750" y="2115820"/>
            <a:ext cx="1238885" cy="1260475"/>
          </a:xfrm>
          <a:prstGeom prst="ellipse">
            <a:avLst/>
          </a:prstGeom>
          <a:solidFill>
            <a:schemeClr val="bg1"/>
          </a:solidFill>
          <a:ln w="571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1547495" y="2353945"/>
            <a:ext cx="746760" cy="783590"/>
          </a:xfrm>
          <a:prstGeom prst="rect">
            <a:avLst/>
          </a:prstGeom>
          <a:noFill/>
        </p:spPr>
        <p:txBody>
          <a:bodyPr wrap="square" rtlCol="0">
            <a:spAutoFit/>
          </a:bodyPr>
          <a:p>
            <a:pPr algn="ctr"/>
            <a:r>
              <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rPr>
              <a:t>1</a:t>
            </a:r>
            <a:endPar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endParaRPr>
          </a:p>
        </p:txBody>
      </p:sp>
      <p:sp>
        <p:nvSpPr>
          <p:cNvPr id="13" name="文本框 12"/>
          <p:cNvSpPr txBox="1"/>
          <p:nvPr/>
        </p:nvSpPr>
        <p:spPr>
          <a:xfrm>
            <a:off x="4331970" y="2354580"/>
            <a:ext cx="746760" cy="783590"/>
          </a:xfrm>
          <a:prstGeom prst="rect">
            <a:avLst/>
          </a:prstGeom>
          <a:noFill/>
        </p:spPr>
        <p:txBody>
          <a:bodyPr wrap="square" rtlCol="0">
            <a:spAutoFit/>
          </a:bodyPr>
          <a:p>
            <a:pPr algn="ctr"/>
            <a:r>
              <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rPr>
              <a:t>2</a:t>
            </a:r>
            <a:endPar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endParaRPr>
          </a:p>
        </p:txBody>
      </p:sp>
      <p:sp>
        <p:nvSpPr>
          <p:cNvPr id="14" name="文本框 13"/>
          <p:cNvSpPr txBox="1"/>
          <p:nvPr/>
        </p:nvSpPr>
        <p:spPr>
          <a:xfrm>
            <a:off x="7099935" y="2354580"/>
            <a:ext cx="746760" cy="783590"/>
          </a:xfrm>
          <a:prstGeom prst="rect">
            <a:avLst/>
          </a:prstGeom>
          <a:noFill/>
        </p:spPr>
        <p:txBody>
          <a:bodyPr wrap="square" rtlCol="0">
            <a:spAutoFit/>
          </a:bodyPr>
          <a:p>
            <a:pPr algn="ctr"/>
            <a:r>
              <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rPr>
              <a:t>4</a:t>
            </a:r>
            <a:endPar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endParaRPr>
          </a:p>
        </p:txBody>
      </p:sp>
      <p:sp>
        <p:nvSpPr>
          <p:cNvPr id="15" name="文本框 14"/>
          <p:cNvSpPr txBox="1"/>
          <p:nvPr/>
        </p:nvSpPr>
        <p:spPr>
          <a:xfrm>
            <a:off x="10056495" y="2354580"/>
            <a:ext cx="746760" cy="783590"/>
          </a:xfrm>
          <a:prstGeom prst="rect">
            <a:avLst/>
          </a:prstGeom>
          <a:noFill/>
        </p:spPr>
        <p:txBody>
          <a:bodyPr wrap="square" rtlCol="0">
            <a:spAutoFit/>
          </a:bodyPr>
          <a:p>
            <a:pPr algn="ctr"/>
            <a:r>
              <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rPr>
              <a:t>5</a:t>
            </a:r>
            <a:endParaRPr lang="en-US" altLang="zh-CN" sz="4500" b="1">
              <a:gradFill>
                <a:gsLst>
                  <a:gs pos="21000">
                    <a:srgbClr val="53575C"/>
                  </a:gs>
                  <a:gs pos="88000">
                    <a:srgbClr val="C5C7CA"/>
                  </a:gs>
                </a:gsLst>
                <a:lin ang="5400000"/>
              </a:gradFill>
              <a:effectLst/>
              <a:latin typeface="浪漫雅圆" panose="02010601040101010101" charset="-122"/>
              <a:ea typeface="浪漫雅圆" panose="0201060104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3"/>
          <p:cNvSpPr>
            <a:spLocks noChangeArrowheads="1"/>
          </p:cNvSpPr>
          <p:nvPr/>
        </p:nvSpPr>
        <p:spPr bwMode="auto">
          <a:xfrm>
            <a:off x="2421890" y="2824480"/>
            <a:ext cx="78022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rPr>
              <a:t>Why to S4A </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Mixly </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Arduino...?</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标题 1"/>
          <p:cNvSpPr>
            <a:spLocks noGrp="1"/>
          </p:cNvSpPr>
          <p:nvPr/>
        </p:nvSpPr>
        <p:spPr>
          <a:xfrm>
            <a:off x="1603375" y="514985"/>
            <a:ext cx="7886700" cy="9582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3200" b="1">
                <a:solidFill>
                  <a:srgbClr val="FFFF00"/>
                </a:solidFill>
                <a:effectLst>
                  <a:outerShdw blurRad="38100" dist="38100" dir="2700000" algn="tl">
                    <a:srgbClr val="000000">
                      <a:alpha val="43137"/>
                    </a:srgbClr>
                  </a:outerShdw>
                </a:effectLst>
                <a:cs typeface="+mn-ea"/>
              </a:rPr>
              <a:t>二、迷宫</a:t>
            </a:r>
            <a:r>
              <a:rPr lang="en-US" altLang="zh-CN" sz="3200" b="1">
                <a:solidFill>
                  <a:srgbClr val="FFFF00"/>
                </a:solidFill>
                <a:effectLst>
                  <a:outerShdw blurRad="38100" dist="38100" dir="2700000" algn="tl">
                    <a:srgbClr val="000000">
                      <a:alpha val="43137"/>
                    </a:srgbClr>
                  </a:outerShdw>
                </a:effectLst>
                <a:cs typeface="+mn-ea"/>
              </a:rPr>
              <a:t>—</a:t>
            </a:r>
            <a:r>
              <a:rPr lang="zh-CN" altLang="en-US" sz="3200" b="1">
                <a:solidFill>
                  <a:srgbClr val="FFFF00"/>
                </a:solidFill>
                <a:effectLst>
                  <a:outerShdw blurRad="38100" dist="38100" dir="2700000" algn="tl">
                    <a:srgbClr val="000000">
                      <a:alpha val="43137"/>
                    </a:srgbClr>
                  </a:outerShdw>
                </a:effectLst>
                <a:cs typeface="+mn-ea"/>
              </a:rPr>
              <a:t>中级</a:t>
            </a:r>
            <a:endParaRPr lang="zh-CN" altLang="en-US" sz="3200" b="1">
              <a:solidFill>
                <a:srgbClr val="FFFF00"/>
              </a:solidFill>
              <a:effectLst>
                <a:outerShdw blurRad="38100" dist="38100" dir="2700000" algn="tl">
                  <a:srgbClr val="000000">
                    <a:alpha val="43137"/>
                  </a:srgbClr>
                </a:outerShdw>
              </a:effectLst>
              <a:cs typeface="+mn-ea"/>
            </a:endParaRPr>
          </a:p>
        </p:txBody>
      </p:sp>
      <p:sp>
        <p:nvSpPr>
          <p:cNvPr id="9" name="矩形 8"/>
          <p:cNvSpPr/>
          <p:nvPr/>
        </p:nvSpPr>
        <p:spPr>
          <a:xfrm>
            <a:off x="2421633" y="1727354"/>
            <a:ext cx="6689044" cy="3538220"/>
          </a:xfrm>
          <a:prstGeom prst="rect">
            <a:avLst/>
          </a:prstGeom>
        </p:spPr>
        <p:txBody>
          <a:bodyPr wrap="square">
            <a:spAutoFit/>
          </a:bodyPr>
          <a:p>
            <a:r>
              <a:rPr lang="zh-CN" altLang="en-US" sz="2800" b="1" dirty="0">
                <a:solidFill>
                  <a:schemeClr val="tx1">
                    <a:lumMod val="75000"/>
                    <a:lumOff val="25000"/>
                  </a:schemeClr>
                </a:solidFill>
              </a:rPr>
              <a:t>设定障碍：</a:t>
            </a:r>
            <a:endParaRPr lang="zh-CN" altLang="en-US" sz="2800" b="1" dirty="0">
              <a:solidFill>
                <a:schemeClr val="tx1">
                  <a:lumMod val="75000"/>
                  <a:lumOff val="25000"/>
                </a:schemeClr>
              </a:solidFill>
            </a:endParaRPr>
          </a:p>
          <a:p>
            <a:r>
              <a:rPr lang="zh-CN" altLang="en-US" sz="2800" b="1" dirty="0">
                <a:solidFill>
                  <a:schemeClr val="tx1">
                    <a:lumMod val="75000"/>
                    <a:lumOff val="25000"/>
                  </a:schemeClr>
                </a:solidFill>
              </a:rPr>
              <a:t>如果走出路径，也就是碰到路径和终点以外白色的地方，角色就回到起点。</a:t>
            </a:r>
            <a:endParaRPr lang="zh-CN" altLang="en-US" sz="2800" b="1" dirty="0">
              <a:solidFill>
                <a:schemeClr val="tx1">
                  <a:lumMod val="75000"/>
                  <a:lumOff val="25000"/>
                </a:schemeClr>
              </a:solidFill>
            </a:endParaRPr>
          </a:p>
          <a:p>
            <a:r>
              <a:rPr lang="zh-CN" altLang="en-US" sz="2800" b="1" dirty="0">
                <a:solidFill>
                  <a:schemeClr val="tx1">
                    <a:lumMod val="75000"/>
                    <a:lumOff val="25000"/>
                  </a:schemeClr>
                </a:solidFill>
              </a:rPr>
              <a:t>碰到终点，停止运行脚本。</a:t>
            </a:r>
            <a:endParaRPr lang="zh-CN" altLang="en-US" sz="2800" b="1" dirty="0">
              <a:solidFill>
                <a:schemeClr val="tx1">
                  <a:lumMod val="75000"/>
                  <a:lumOff val="25000"/>
                </a:schemeClr>
              </a:solidFill>
            </a:endParaRPr>
          </a:p>
          <a:p>
            <a:r>
              <a:rPr lang="zh-CN" altLang="en-US" sz="2800" b="1" dirty="0">
                <a:solidFill>
                  <a:schemeClr val="tx1">
                    <a:lumMod val="75000"/>
                    <a:lumOff val="25000"/>
                  </a:schemeClr>
                </a:solidFill>
              </a:rPr>
              <a:t>如果游戏玩超时了，则停止运行程序。</a:t>
            </a:r>
            <a:endParaRPr lang="zh-CN" altLang="en-US" sz="2800" b="1" dirty="0">
              <a:solidFill>
                <a:schemeClr val="tx1">
                  <a:lumMod val="75000"/>
                  <a:lumOff val="25000"/>
                </a:schemeClr>
              </a:solidFill>
            </a:endParaRPr>
          </a:p>
          <a:p>
            <a:endParaRPr lang="zh-CN" altLang="en-US" sz="2800" b="1" dirty="0">
              <a:solidFill>
                <a:schemeClr val="tx1">
                  <a:lumMod val="75000"/>
                  <a:lumOff val="25000"/>
                </a:schemeClr>
              </a:solidFill>
            </a:endParaRPr>
          </a:p>
          <a:p>
            <a:r>
              <a:rPr lang="zh-CN" altLang="en-US" sz="2800" b="1" dirty="0">
                <a:solidFill>
                  <a:schemeClr val="tx1">
                    <a:lumMod val="75000"/>
                    <a:lumOff val="25000"/>
                  </a:schemeClr>
                </a:solidFill>
              </a:rPr>
              <a:t>理一理，应该怎么做？</a:t>
            </a:r>
            <a:endParaRPr lang="zh-CN" altLang="en-US" sz="2800" b="1" dirty="0">
              <a:solidFill>
                <a:schemeClr val="tx1">
                  <a:lumMod val="75000"/>
                  <a:lumOff val="25000"/>
                </a:schemeClr>
              </a:solidFill>
            </a:endParaRPr>
          </a:p>
          <a:p>
            <a:endParaRPr lang="zh-CN" altLang="en-US" sz="2800" b="1" dirty="0">
              <a:solidFill>
                <a:schemeClr val="tx1">
                  <a:lumMod val="75000"/>
                  <a:lumOff val="25000"/>
                </a:schemeClr>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13"/>
          <p:cNvSpPr>
            <a:spLocks noChangeArrowheads="1"/>
          </p:cNvSpPr>
          <p:nvPr/>
        </p:nvSpPr>
        <p:spPr bwMode="auto">
          <a:xfrm>
            <a:off x="2421890" y="2824480"/>
            <a:ext cx="78022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rPr>
              <a:t>Why to S4A </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Mixly </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Arduino...?</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
        <p:nvSpPr>
          <p:cNvPr id="5" name="标题 1"/>
          <p:cNvSpPr>
            <a:spLocks noGrp="1"/>
          </p:cNvSpPr>
          <p:nvPr/>
        </p:nvSpPr>
        <p:spPr>
          <a:xfrm>
            <a:off x="1603375" y="514985"/>
            <a:ext cx="7886700" cy="95821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36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3200" b="1">
                <a:solidFill>
                  <a:srgbClr val="FFFF00"/>
                </a:solidFill>
                <a:effectLst>
                  <a:outerShdw blurRad="38100" dist="38100" dir="2700000" algn="tl">
                    <a:srgbClr val="000000">
                      <a:alpha val="43137"/>
                    </a:srgbClr>
                  </a:outerShdw>
                </a:effectLst>
                <a:cs typeface="+mn-ea"/>
              </a:rPr>
              <a:t>二、迷宫</a:t>
            </a:r>
            <a:r>
              <a:rPr lang="en-US" altLang="zh-CN" sz="3200" b="1">
                <a:solidFill>
                  <a:srgbClr val="FFFF00"/>
                </a:solidFill>
                <a:effectLst>
                  <a:outerShdw blurRad="38100" dist="38100" dir="2700000" algn="tl">
                    <a:srgbClr val="000000">
                      <a:alpha val="43137"/>
                    </a:srgbClr>
                  </a:outerShdw>
                </a:effectLst>
                <a:cs typeface="+mn-ea"/>
              </a:rPr>
              <a:t>—</a:t>
            </a:r>
            <a:r>
              <a:rPr lang="zh-CN" altLang="en-US" sz="3200" b="1">
                <a:solidFill>
                  <a:srgbClr val="FFFF00"/>
                </a:solidFill>
                <a:effectLst>
                  <a:outerShdw blurRad="38100" dist="38100" dir="2700000" algn="tl">
                    <a:srgbClr val="000000">
                      <a:alpha val="43137"/>
                    </a:srgbClr>
                  </a:outerShdw>
                </a:effectLst>
                <a:cs typeface="+mn-ea"/>
              </a:rPr>
              <a:t>中级</a:t>
            </a:r>
            <a:endParaRPr lang="zh-CN" altLang="en-US" sz="3200" b="1">
              <a:solidFill>
                <a:srgbClr val="FFFF00"/>
              </a:solidFill>
              <a:effectLst>
                <a:outerShdw blurRad="38100" dist="38100" dir="2700000" algn="tl">
                  <a:srgbClr val="000000">
                    <a:alpha val="43137"/>
                  </a:srgbClr>
                </a:outerShdw>
              </a:effectLst>
              <a:cs typeface="+mn-ea"/>
            </a:endParaRPr>
          </a:p>
        </p:txBody>
      </p:sp>
      <p:sp>
        <p:nvSpPr>
          <p:cNvPr id="2" name="文本框 1"/>
          <p:cNvSpPr txBox="1"/>
          <p:nvPr/>
        </p:nvSpPr>
        <p:spPr>
          <a:xfrm>
            <a:off x="2597785" y="1965960"/>
            <a:ext cx="6997065" cy="3107690"/>
          </a:xfrm>
          <a:prstGeom prst="rect">
            <a:avLst/>
          </a:prstGeom>
          <a:noFill/>
        </p:spPr>
        <p:txBody>
          <a:bodyPr wrap="square" rtlCol="0" anchor="t">
            <a:spAutoFit/>
          </a:bodyPr>
          <a:p>
            <a:pPr algn="l">
              <a:buNone/>
            </a:pPr>
            <a:r>
              <a:rPr lang="zh-CN" altLang="en-US" sz="2800" b="1" dirty="0">
                <a:solidFill>
                  <a:srgbClr val="FF0000"/>
                </a:solidFill>
                <a:sym typeface="+mn-ea"/>
              </a:rPr>
              <a:t>1.碰到白色的地方，回到起点。</a:t>
            </a:r>
            <a:endParaRPr lang="zh-CN" altLang="en-US" sz="2800" b="1" dirty="0">
              <a:solidFill>
                <a:srgbClr val="FF0000"/>
              </a:solidFill>
            </a:endParaRPr>
          </a:p>
          <a:p>
            <a:pPr algn="l">
              <a:buNone/>
            </a:pPr>
            <a:r>
              <a:rPr lang="zh-CN" altLang="en-US" sz="2800" b="1" dirty="0">
                <a:solidFill>
                  <a:srgbClr val="FF0000"/>
                </a:solidFill>
                <a:sym typeface="+mn-ea"/>
              </a:rPr>
              <a:t>2.碰到终点，说“胜利了”，停止运行脚本。</a:t>
            </a:r>
            <a:endParaRPr lang="zh-CN" altLang="en-US" sz="2800" b="1" dirty="0">
              <a:solidFill>
                <a:srgbClr val="FF0000"/>
              </a:solidFill>
              <a:sym typeface="+mn-ea"/>
            </a:endParaRPr>
          </a:p>
          <a:p>
            <a:pPr algn="l">
              <a:buNone/>
            </a:pPr>
            <a:r>
              <a:rPr lang="zh-CN" altLang="en-US" sz="2800" b="1" dirty="0">
                <a:solidFill>
                  <a:srgbClr val="FF0000"/>
                </a:solidFill>
              </a:rPr>
              <a:t>3.设定计时器。如果计时器的时间＞</a:t>
            </a:r>
            <a:r>
              <a:rPr lang="en-US" altLang="zh-CN" sz="2800" b="1" dirty="0">
                <a:solidFill>
                  <a:srgbClr val="FF0000"/>
                </a:solidFill>
              </a:rPr>
              <a:t>15</a:t>
            </a:r>
            <a:r>
              <a:rPr lang="zh-CN" altLang="en-US" sz="2800" b="1" dirty="0">
                <a:solidFill>
                  <a:srgbClr val="FF0000"/>
                </a:solidFill>
              </a:rPr>
              <a:t>秒，</a:t>
            </a:r>
            <a:r>
              <a:rPr lang="en-US" altLang="zh-CN" sz="2800" b="1" dirty="0">
                <a:solidFill>
                  <a:srgbClr val="FF0000"/>
                </a:solidFill>
              </a:rPr>
              <a:t>“</a:t>
            </a:r>
            <a:r>
              <a:rPr lang="zh-CN" altLang="en-US" sz="2800" b="1" dirty="0">
                <a:solidFill>
                  <a:srgbClr val="FF0000"/>
                </a:solidFill>
              </a:rPr>
              <a:t>说时间到</a:t>
            </a:r>
            <a:r>
              <a:rPr lang="en-US" altLang="zh-CN" sz="2800" b="1" dirty="0">
                <a:solidFill>
                  <a:srgbClr val="FF0000"/>
                </a:solidFill>
              </a:rPr>
              <a:t>”</a:t>
            </a:r>
            <a:r>
              <a:rPr lang="zh-CN" altLang="en-US" sz="2800" b="1" dirty="0">
                <a:solidFill>
                  <a:srgbClr val="FF0000"/>
                </a:solidFill>
              </a:rPr>
              <a:t>，停止运行这个脚本。选择计时器，让它在舞台上显示。</a:t>
            </a:r>
            <a:endParaRPr lang="zh-CN" altLang="en-US" sz="2800" b="1" dirty="0">
              <a:solidFill>
                <a:srgbClr val="FF0000"/>
              </a:solidFill>
            </a:endParaRPr>
          </a:p>
          <a:p>
            <a:pPr algn="l">
              <a:buNone/>
            </a:pPr>
            <a:r>
              <a:rPr lang="zh-CN" altLang="en-US" sz="2800" b="1" dirty="0">
                <a:solidFill>
                  <a:srgbClr val="FF0000"/>
                </a:solidFill>
              </a:rPr>
              <a:t>自己尝试。</a:t>
            </a:r>
            <a:endParaRPr lang="zh-CN" altLang="en-US" sz="2800" b="1" dirty="0">
              <a:solidFill>
                <a:srgbClr val="FF0000"/>
              </a:solidFill>
            </a:endParaRPr>
          </a:p>
          <a:p>
            <a:pPr algn="l">
              <a:buNone/>
            </a:pPr>
            <a:r>
              <a:rPr lang="zh-CN" altLang="en-US" sz="2800" b="1" dirty="0">
                <a:solidFill>
                  <a:srgbClr val="FF0000"/>
                </a:solidFill>
              </a:rPr>
              <a:t>参考案例</a:t>
            </a:r>
            <a:r>
              <a:rPr lang="en-US" altLang="zh-CN" sz="2800" b="1" dirty="0">
                <a:solidFill>
                  <a:srgbClr val="FF0000"/>
                </a:solidFill>
              </a:rPr>
              <a:t>5.1</a:t>
            </a:r>
            <a:endParaRPr lang="en-US" altLang="zh-CN" sz="28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nvSpPr>
        <p:spPr>
          <a:xfrm>
            <a:off x="838200" y="631457"/>
            <a:ext cx="10515600" cy="778379"/>
          </a:xfrm>
          <a:prstGeom prst="rect">
            <a:avLst/>
          </a:prstGeom>
        </p:spPr>
        <p:txBody>
          <a:bodyPr vert="horz" lIns="121920" tIns="60960" rIns="121920" bIns="60960" rtlCol="0" anchor="ctr">
            <a:noAutofit/>
          </a:bodyPr>
          <a:lstStyle>
            <a:lvl1pPr algn="ctr" defTabSz="914400" rtl="0" eaLnBrk="1" latinLnBrk="0" hangingPunct="1">
              <a:lnSpc>
                <a:spcPct val="90000"/>
              </a:lnSpc>
              <a:spcBef>
                <a:spcPct val="0"/>
              </a:spcBef>
              <a:buNone/>
              <a:defRPr sz="3600" kern="1200">
                <a:solidFill>
                  <a:schemeClr val="tx1"/>
                </a:solidFill>
                <a:latin typeface="微软雅黑" panose="020B0503020204020204" pitchFamily="34" charset="-122"/>
                <a:ea typeface="微软雅黑" panose="020B0503020204020204" pitchFamily="34" charset="-122"/>
                <a:cs typeface="+mj-cs"/>
              </a:defRPr>
            </a:lvl1pPr>
          </a:lstStyle>
          <a:p>
            <a:pPr algn="ctr"/>
            <a:r>
              <a:rPr lang="zh-CN" altLang="en-US" sz="4265" b="1">
                <a:solidFill>
                  <a:srgbClr val="FFFF00"/>
                </a:solidFill>
                <a:effectLst>
                  <a:outerShdw blurRad="38100" dist="38100" dir="2700000" algn="tl">
                    <a:srgbClr val="000000">
                      <a:alpha val="43137"/>
                    </a:srgbClr>
                  </a:outerShdw>
                </a:effectLst>
                <a:cs typeface="+mn-ea"/>
              </a:rPr>
              <a:t>练一练：</a:t>
            </a:r>
            <a:endParaRPr lang="en-US" altLang="zh-CN" sz="4265" b="1">
              <a:solidFill>
                <a:srgbClr val="FFFF00"/>
              </a:solidFill>
              <a:effectLst>
                <a:outerShdw blurRad="38100" dist="38100" dir="2700000" algn="tl">
                  <a:srgbClr val="000000">
                    <a:alpha val="43137"/>
                  </a:srgbClr>
                </a:outerShdw>
              </a:effectLst>
              <a:cs typeface="+mn-ea"/>
            </a:endParaRPr>
          </a:p>
        </p:txBody>
      </p:sp>
      <p:sp>
        <p:nvSpPr>
          <p:cNvPr id="9" name="矩形 8"/>
          <p:cNvSpPr/>
          <p:nvPr/>
        </p:nvSpPr>
        <p:spPr>
          <a:xfrm>
            <a:off x="1564640" y="1612477"/>
            <a:ext cx="10030460" cy="4692650"/>
          </a:xfrm>
          <a:prstGeom prst="rect">
            <a:avLst/>
          </a:prstGeom>
        </p:spPr>
        <p:txBody>
          <a:bodyPr wrap="square">
            <a:spAutoFit/>
          </a:bodyPr>
          <a:p>
            <a:r>
              <a:rPr lang="zh-CN" altLang="en-US" sz="3735" b="1" dirty="0">
                <a:solidFill>
                  <a:srgbClr val="FF0000"/>
                </a:solidFill>
              </a:rPr>
              <a:t>欣赏案例</a:t>
            </a:r>
            <a:r>
              <a:rPr lang="en-US" altLang="zh-CN" sz="3735" b="1" dirty="0">
                <a:solidFill>
                  <a:srgbClr val="FF0000"/>
                </a:solidFill>
              </a:rPr>
              <a:t>4.3</a:t>
            </a:r>
            <a:endParaRPr lang="en-US" altLang="zh-CN" sz="3735" b="1" dirty="0">
              <a:solidFill>
                <a:srgbClr val="FF0000"/>
              </a:solidFill>
            </a:endParaRPr>
          </a:p>
          <a:p>
            <a:endParaRPr lang="zh-CN" altLang="en-US" sz="3735" b="1" dirty="0">
              <a:solidFill>
                <a:srgbClr val="FF0000"/>
              </a:solidFill>
            </a:endParaRPr>
          </a:p>
          <a:p>
            <a:r>
              <a:rPr lang="zh-CN" altLang="en-US" sz="3735" b="1" dirty="0">
                <a:solidFill>
                  <a:schemeClr val="tx1"/>
                </a:solidFill>
              </a:rPr>
              <a:t>实现以下功能：不能碰到迷宫的墙壁，不能碰到守卫迷宫的蝙蝠，不能被闪电击中。</a:t>
            </a:r>
            <a:endParaRPr lang="zh-CN" altLang="en-US" sz="3735" b="1" dirty="0">
              <a:solidFill>
                <a:schemeClr val="tx1"/>
              </a:solidFill>
            </a:endParaRPr>
          </a:p>
          <a:p>
            <a:r>
              <a:rPr lang="zh-CN" altLang="en-US" sz="3735" b="1" dirty="0">
                <a:solidFill>
                  <a:schemeClr val="tx1"/>
                </a:solidFill>
              </a:rPr>
              <a:t>如果发生上述情况，角色退回到起点。</a:t>
            </a:r>
            <a:endParaRPr lang="zh-CN" altLang="en-US" sz="3735" b="1" dirty="0">
              <a:solidFill>
                <a:schemeClr val="tx1"/>
              </a:solidFill>
            </a:endParaRPr>
          </a:p>
          <a:p>
            <a:r>
              <a:rPr lang="zh-CN" altLang="en-US" sz="3735" b="1" dirty="0">
                <a:solidFill>
                  <a:schemeClr val="tx1"/>
                </a:solidFill>
              </a:rPr>
              <a:t>如果碰到终点，说</a:t>
            </a:r>
            <a:r>
              <a:rPr lang="en-US" altLang="zh-CN" sz="3735" b="1" dirty="0">
                <a:solidFill>
                  <a:schemeClr val="tx1"/>
                </a:solidFill>
              </a:rPr>
              <a:t>“Game over”</a:t>
            </a:r>
            <a:r>
              <a:rPr lang="zh-CN" altLang="en-US" sz="3735" b="1" dirty="0">
                <a:solidFill>
                  <a:schemeClr val="tx1"/>
                </a:solidFill>
              </a:rPr>
              <a:t>，停止运行所有脚本。</a:t>
            </a:r>
            <a:endParaRPr lang="zh-CN" altLang="en-US" sz="3735" b="1" dirty="0">
              <a:solidFill>
                <a:schemeClr val="tx1"/>
              </a:solidFill>
            </a:endParaRPr>
          </a:p>
          <a:p>
            <a:r>
              <a:rPr lang="zh-CN" altLang="en-US" sz="3735" b="1" dirty="0">
                <a:solidFill>
                  <a:schemeClr val="tx1"/>
                </a:solidFill>
              </a:rPr>
              <a:t>理一理，应该怎么做？</a:t>
            </a:r>
            <a:endParaRPr lang="zh-CN" altLang="en-US" sz="3735" b="1" dirty="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148840" y="1270000"/>
            <a:ext cx="8162290" cy="4534535"/>
          </a:xfrm>
          <a:prstGeom prst="rect">
            <a:avLst/>
          </a:prstGeom>
        </p:spPr>
        <p:txBody>
          <a:bodyPr wrap="square">
            <a:spAutoFit/>
          </a:bodyPr>
          <a:p>
            <a:pPr>
              <a:lnSpc>
                <a:spcPts val="3850"/>
              </a:lnSpc>
            </a:pPr>
            <a:r>
              <a:rPr lang="en-US" altLang="zh-CN" sz="2800" b="1" dirty="0"/>
              <a:t>1.导入角色</a:t>
            </a:r>
            <a:r>
              <a:rPr lang="en-US" altLang="zh-CN" sz="2800" b="1" dirty="0">
                <a:solidFill>
                  <a:srgbClr val="FF0000"/>
                </a:solidFill>
              </a:rPr>
              <a:t>Bat2</a:t>
            </a:r>
            <a:r>
              <a:rPr lang="en-US" altLang="zh-CN" sz="2800" b="1" dirty="0"/>
              <a:t>和</a:t>
            </a:r>
            <a:r>
              <a:rPr lang="en-US" altLang="zh-CN" sz="2800" b="1" dirty="0">
                <a:solidFill>
                  <a:srgbClr val="FF0000"/>
                </a:solidFill>
              </a:rPr>
              <a:t>lightning</a:t>
            </a:r>
            <a:r>
              <a:rPr lang="en-US" altLang="zh-CN" sz="2800" b="1" dirty="0"/>
              <a:t>和终点</a:t>
            </a:r>
            <a:r>
              <a:rPr lang="en-US" altLang="zh-CN" sz="2800" b="1" dirty="0">
                <a:solidFill>
                  <a:srgbClr val="FF0000"/>
                </a:solidFill>
              </a:rPr>
              <a:t>End</a:t>
            </a:r>
            <a:r>
              <a:rPr lang="en-US" altLang="zh-CN" sz="2800" b="1" dirty="0"/>
              <a:t>。</a:t>
            </a:r>
            <a:endParaRPr lang="en-US" altLang="zh-CN" sz="2800" b="1" dirty="0"/>
          </a:p>
          <a:p>
            <a:pPr>
              <a:lnSpc>
                <a:spcPts val="3850"/>
              </a:lnSpc>
            </a:pPr>
            <a:r>
              <a:rPr lang="en-US" altLang="zh-CN" sz="2800" b="1" dirty="0"/>
              <a:t>2.编写“变形”的脚本——</a:t>
            </a:r>
            <a:r>
              <a:rPr lang="en-US" altLang="zh-CN" sz="2800" b="1" dirty="0">
                <a:solidFill>
                  <a:srgbClr val="FF0000"/>
                </a:solidFill>
              </a:rPr>
              <a:t>如果碰到墙壁或者Bat2或者</a:t>
            </a:r>
            <a:r>
              <a:rPr lang="en-US" altLang="zh-CN" sz="2800" b="1" dirty="0">
                <a:solidFill>
                  <a:srgbClr val="FF0000"/>
                </a:solidFill>
                <a:sym typeface="+mn-ea"/>
              </a:rPr>
              <a:t>lightning，则退回起点。</a:t>
            </a:r>
            <a:endParaRPr lang="zh-CN" altLang="en-US" sz="2800" b="1" dirty="0">
              <a:sym typeface="+mn-ea"/>
            </a:endParaRPr>
          </a:p>
          <a:p>
            <a:pPr>
              <a:lnSpc>
                <a:spcPts val="3850"/>
              </a:lnSpc>
            </a:pPr>
            <a:r>
              <a:rPr lang="en-US" altLang="zh-CN" sz="2800" b="1" dirty="0">
                <a:sym typeface="+mn-ea"/>
              </a:rPr>
              <a:t>3.</a:t>
            </a:r>
            <a:r>
              <a:rPr lang="zh-CN" altLang="en-US" sz="2800" b="1" dirty="0">
                <a:sym typeface="+mn-ea"/>
              </a:rPr>
              <a:t>编写</a:t>
            </a:r>
            <a:r>
              <a:rPr lang="en-US" altLang="zh-CN" sz="2800" b="1" dirty="0">
                <a:sym typeface="+mn-ea"/>
              </a:rPr>
              <a:t>Bat2</a:t>
            </a:r>
            <a:r>
              <a:rPr lang="zh-CN" altLang="en-US" sz="2800" b="1" dirty="0">
                <a:sym typeface="+mn-ea"/>
              </a:rPr>
              <a:t>的脚本</a:t>
            </a:r>
            <a:r>
              <a:rPr lang="en-US" altLang="zh-CN" sz="2800" b="1" dirty="0">
                <a:sym typeface="+mn-ea"/>
              </a:rPr>
              <a:t>——</a:t>
            </a:r>
            <a:r>
              <a:rPr lang="en-US" altLang="zh-CN" sz="2800" b="1" dirty="0">
                <a:solidFill>
                  <a:srgbClr val="FF0000"/>
                </a:solidFill>
                <a:sym typeface="+mn-ea"/>
              </a:rPr>
              <a:t>在迷宫内自由飞行。</a:t>
            </a:r>
            <a:endParaRPr lang="zh-CN" altLang="en-US" sz="2800" b="1" dirty="0">
              <a:sym typeface="+mn-ea"/>
            </a:endParaRPr>
          </a:p>
          <a:p>
            <a:pPr>
              <a:lnSpc>
                <a:spcPts val="3850"/>
              </a:lnSpc>
            </a:pPr>
            <a:r>
              <a:rPr lang="en-US" altLang="zh-CN" sz="2800" b="1" dirty="0">
                <a:sym typeface="+mn-ea"/>
              </a:rPr>
              <a:t>4.</a:t>
            </a:r>
            <a:r>
              <a:rPr lang="zh-CN" altLang="en-US" sz="2800" b="1" dirty="0">
                <a:sym typeface="+mn-ea"/>
              </a:rPr>
              <a:t>编写</a:t>
            </a:r>
            <a:r>
              <a:rPr lang="en-US" altLang="zh-CN" sz="2800" b="1" dirty="0">
                <a:sym typeface="+mn-ea"/>
              </a:rPr>
              <a:t>lightning</a:t>
            </a:r>
            <a:r>
              <a:rPr lang="zh-CN" altLang="en-US" sz="2800" b="1" dirty="0">
                <a:sym typeface="+mn-ea"/>
              </a:rPr>
              <a:t>的脚本</a:t>
            </a:r>
            <a:r>
              <a:rPr lang="en-US" altLang="zh-CN" sz="2800" b="1" dirty="0">
                <a:sym typeface="+mn-ea"/>
              </a:rPr>
              <a:t>——</a:t>
            </a:r>
            <a:r>
              <a:rPr lang="en-US" altLang="zh-CN" sz="2800" b="1" dirty="0">
                <a:solidFill>
                  <a:srgbClr val="FF0000"/>
                </a:solidFill>
                <a:sym typeface="+mn-ea"/>
              </a:rPr>
              <a:t>在迷宫的一定区域内，来回移动。</a:t>
            </a:r>
            <a:endParaRPr lang="en-US" altLang="zh-CN" sz="2800" b="1" dirty="0">
              <a:solidFill>
                <a:srgbClr val="FF0000"/>
              </a:solidFill>
              <a:sym typeface="+mn-ea"/>
            </a:endParaRPr>
          </a:p>
          <a:p>
            <a:pPr>
              <a:lnSpc>
                <a:spcPts val="3850"/>
              </a:lnSpc>
            </a:pPr>
            <a:r>
              <a:rPr lang="en-US" altLang="zh-CN" sz="2800" b="1" dirty="0">
                <a:sym typeface="+mn-ea"/>
              </a:rPr>
              <a:t>5.</a:t>
            </a:r>
            <a:r>
              <a:rPr lang="zh-CN" altLang="en-US" sz="2800" b="1" dirty="0">
                <a:sym typeface="+mn-ea"/>
              </a:rPr>
              <a:t>编写</a:t>
            </a:r>
            <a:r>
              <a:rPr lang="en-US" altLang="zh-CN" sz="2800" b="1" dirty="0">
                <a:sym typeface="+mn-ea"/>
              </a:rPr>
              <a:t>End</a:t>
            </a:r>
            <a:r>
              <a:rPr lang="zh-CN" altLang="en-US" sz="2800" b="1" dirty="0">
                <a:sym typeface="+mn-ea"/>
              </a:rPr>
              <a:t>脚本</a:t>
            </a:r>
            <a:r>
              <a:rPr lang="en-US" altLang="zh-CN" sz="2800" b="1" dirty="0">
                <a:sym typeface="+mn-ea"/>
              </a:rPr>
              <a:t>——</a:t>
            </a:r>
            <a:r>
              <a:rPr lang="en-US" altLang="zh-CN" sz="2800" b="1" dirty="0">
                <a:solidFill>
                  <a:srgbClr val="FF0000"/>
                </a:solidFill>
                <a:sym typeface="+mn-ea"/>
              </a:rPr>
              <a:t>碰到“变形”，说“Game over”两秒，停止运行所有脚本。</a:t>
            </a:r>
            <a:endParaRPr lang="zh-CN" altLang="en-US" sz="2800" b="1" dirty="0">
              <a:sym typeface="+mn-ea"/>
            </a:endParaRPr>
          </a:p>
          <a:p>
            <a:pPr>
              <a:lnSpc>
                <a:spcPts val="3850"/>
              </a:lnSpc>
            </a:pPr>
            <a:endParaRPr lang="zh-CN" altLang="en-US" sz="2800" b="1" dirty="0">
              <a:solidFill>
                <a:srgbClr val="FFFF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691496" y="1145311"/>
            <a:ext cx="6356039" cy="2378073"/>
            <a:chOff x="0" y="6227623"/>
            <a:chExt cx="12192000" cy="630377"/>
          </a:xfrm>
        </p:grpSpPr>
        <p:sp>
          <p:nvSpPr>
            <p:cNvPr id="3" name="矩形 2"/>
            <p:cNvSpPr/>
            <p:nvPr/>
          </p:nvSpPr>
          <p:spPr>
            <a:xfrm>
              <a:off x="0" y="6256185"/>
              <a:ext cx="12192000" cy="601815"/>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6227623"/>
              <a:ext cx="12192000" cy="28562"/>
            </a:xfrm>
            <a:prstGeom prst="rect">
              <a:avLst/>
            </a:prstGeom>
            <a:solidFill>
              <a:srgbClr val="62C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TextBox 15"/>
          <p:cNvSpPr txBox="1"/>
          <p:nvPr/>
        </p:nvSpPr>
        <p:spPr>
          <a:xfrm>
            <a:off x="6069330" y="2103120"/>
            <a:ext cx="4274820" cy="737235"/>
          </a:xfrm>
          <a:prstGeom prst="rect">
            <a:avLst/>
          </a:prstGeom>
          <a:noFill/>
        </p:spPr>
        <p:txBody>
          <a:bodyPr wrap="square" rtlCol="0">
            <a:spAutoFit/>
          </a:bodyPr>
          <a:lstStyle/>
          <a:p>
            <a:pP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按照背景建立文件夹</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1231381" y="3709111"/>
            <a:ext cx="4731861" cy="2003579"/>
            <a:chOff x="0" y="6227623"/>
            <a:chExt cx="12192000" cy="630377"/>
          </a:xfrm>
        </p:grpSpPr>
        <p:sp>
          <p:nvSpPr>
            <p:cNvPr id="10" name="矩形 9"/>
            <p:cNvSpPr/>
            <p:nvPr/>
          </p:nvSpPr>
          <p:spPr>
            <a:xfrm>
              <a:off x="0" y="6256185"/>
              <a:ext cx="12192000" cy="601815"/>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0" y="6227623"/>
              <a:ext cx="12192000" cy="28562"/>
            </a:xfrm>
            <a:prstGeom prst="rect">
              <a:avLst/>
            </a:pr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15"/>
          <p:cNvSpPr txBox="1"/>
          <p:nvPr/>
        </p:nvSpPr>
        <p:spPr>
          <a:xfrm>
            <a:off x="1423670" y="4728210"/>
            <a:ext cx="4034790" cy="737235"/>
          </a:xfrm>
          <a:prstGeom prst="rect">
            <a:avLst/>
          </a:prstGeom>
          <a:noFill/>
        </p:spPr>
        <p:txBody>
          <a:bodyPr wrap="square" rtlCol="0">
            <a:spAutoFit/>
          </a:bodyPr>
          <a:lstStyle/>
          <a:p>
            <a:pPr algn="r">
              <a:lnSpc>
                <a:spcPct val="150000"/>
              </a:lnSpc>
            </a:pPr>
            <a:r>
              <a:rPr lang="zh-CN" altLang="en-US" sz="2800" dirty="0">
                <a:solidFill>
                  <a:schemeClr val="bg1"/>
                </a:solidFill>
                <a:latin typeface="微软雅黑" panose="020B0503020204020204" pitchFamily="34" charset="-122"/>
                <a:ea typeface="微软雅黑" panose="020B0503020204020204" pitchFamily="34" charset="-122"/>
              </a:rPr>
              <a:t>按照类别建立文件夹</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6751304" y="1362079"/>
            <a:ext cx="1816100" cy="583565"/>
          </a:xfrm>
          <a:prstGeom prst="rect">
            <a:avLst/>
          </a:prstGeom>
        </p:spPr>
        <p:txBody>
          <a:bodyPr wrap="none">
            <a:spAutoFit/>
          </a:bodyPr>
          <a:lstStyle/>
          <a:p>
            <a:r>
              <a:rPr lang="zh-CN" altLang="en-US" sz="3200" b="1" dirty="0"/>
              <a:t>整理素材</a:t>
            </a:r>
            <a:endParaRPr lang="zh-CN" altLang="en-US" sz="3200" b="1" dirty="0"/>
          </a:p>
        </p:txBody>
      </p:sp>
      <p:sp>
        <p:nvSpPr>
          <p:cNvPr id="14" name="矩形 13"/>
          <p:cNvSpPr/>
          <p:nvPr/>
        </p:nvSpPr>
        <p:spPr>
          <a:xfrm>
            <a:off x="2688439" y="4058526"/>
            <a:ext cx="1816100" cy="583565"/>
          </a:xfrm>
          <a:prstGeom prst="rect">
            <a:avLst/>
          </a:prstGeom>
        </p:spPr>
        <p:txBody>
          <a:bodyPr wrap="none">
            <a:spAutoFit/>
          </a:bodyPr>
          <a:lstStyle/>
          <a:p>
            <a:r>
              <a:rPr lang="zh-CN" altLang="en-US" sz="3200" b="1" dirty="0"/>
              <a:t>整理素材</a:t>
            </a:r>
            <a:endParaRPr lang="zh-CN" altLang="en-US" sz="3200" b="1" dirty="0"/>
          </a:p>
        </p:txBody>
      </p:sp>
      <p:pic>
        <p:nvPicPr>
          <p:cNvPr id="5" name="图片 4"/>
          <p:cNvPicPr>
            <a:picLocks noChangeAspect="1"/>
          </p:cNvPicPr>
          <p:nvPr/>
        </p:nvPicPr>
        <p:blipFill>
          <a:blip r:embed="rId1"/>
          <a:stretch>
            <a:fillRect/>
          </a:stretch>
        </p:blipFill>
        <p:spPr>
          <a:xfrm>
            <a:off x="1231265" y="807085"/>
            <a:ext cx="2822575" cy="2568575"/>
          </a:xfrm>
          <a:prstGeom prst="rect">
            <a:avLst/>
          </a:prstGeom>
        </p:spPr>
      </p:pic>
      <p:pic>
        <p:nvPicPr>
          <p:cNvPr id="15" name="图片 14"/>
          <p:cNvPicPr>
            <a:picLocks noChangeAspect="1"/>
          </p:cNvPicPr>
          <p:nvPr/>
        </p:nvPicPr>
        <p:blipFill>
          <a:blip r:embed="rId2"/>
          <a:stretch>
            <a:fillRect/>
          </a:stretch>
        </p:blipFill>
        <p:spPr>
          <a:xfrm>
            <a:off x="7329805" y="3799840"/>
            <a:ext cx="2656205" cy="19837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19606" y="4665855"/>
            <a:ext cx="8354060" cy="798830"/>
          </a:xfrm>
          <a:prstGeom prst="rect">
            <a:avLst/>
          </a:prstGeom>
          <a:noFill/>
        </p:spPr>
        <p:txBody>
          <a:bodyPr wrap="none">
            <a:spAutoFit/>
          </a:bodyPr>
          <a:lstStyle/>
          <a:p>
            <a:pPr algn="ctr"/>
            <a:r>
              <a:rPr 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Scratch</a:t>
            </a: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创意编程</a:t>
            </a:r>
            <a:r>
              <a:rPr lang="zh-CN" altLang="en-US" sz="4600" b="1" dirty="0" smtClean="0">
                <a:solidFill>
                  <a:srgbClr val="FAAF3B"/>
                </a:solidFill>
                <a:latin typeface="微软雅黑" panose="020B0503020204020204" pitchFamily="34" charset="-122"/>
                <a:ea typeface="微软雅黑" panose="020B0503020204020204" pitchFamily="34" charset="-122"/>
              </a:rPr>
              <a:t> </a:t>
            </a: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教学经验分享</a:t>
            </a:r>
            <a:endPar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endParaRPr>
          </a:p>
        </p:txBody>
      </p:sp>
      <p:grpSp>
        <p:nvGrpSpPr>
          <p:cNvPr id="3" name="组合 2"/>
          <p:cNvGrpSpPr/>
          <p:nvPr/>
        </p:nvGrpSpPr>
        <p:grpSpPr>
          <a:xfrm>
            <a:off x="4945766" y="1831882"/>
            <a:ext cx="2418578" cy="2418578"/>
            <a:chOff x="13675582" y="2465383"/>
            <a:chExt cx="914400" cy="914400"/>
          </a:xfrm>
        </p:grpSpPr>
        <p:sp>
          <p:nvSpPr>
            <p:cNvPr id="4" name="KSO_Shape"/>
            <p:cNvSpPr/>
            <p:nvPr/>
          </p:nvSpPr>
          <p:spPr bwMode="auto">
            <a:xfrm>
              <a:off x="13832965" y="2715210"/>
              <a:ext cx="599634" cy="414747"/>
            </a:xfrm>
            <a:custGeom>
              <a:avLst/>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rgbClr val="FAAF3B"/>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5" name="椭圆 4"/>
            <p:cNvSpPr/>
            <p:nvPr/>
          </p:nvSpPr>
          <p:spPr>
            <a:xfrm>
              <a:off x="13675582" y="2465383"/>
              <a:ext cx="914400" cy="914400"/>
            </a:xfrm>
            <a:prstGeom prst="ellipse">
              <a:avLst/>
            </a:prstGeom>
            <a:noFill/>
            <a:ln>
              <a:solidFill>
                <a:srgbClr val="FAAF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5795463" y="-43542"/>
            <a:ext cx="601074" cy="601074"/>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sp>
        <p:nvSpPr>
          <p:cNvPr id="7" name="椭圆 6"/>
          <p:cNvSpPr/>
          <p:nvPr/>
        </p:nvSpPr>
        <p:spPr>
          <a:xfrm>
            <a:off x="6503670" y="4993005"/>
            <a:ext cx="135255" cy="1447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Scratch logo"/>
          <p:cNvPicPr>
            <a:picLocks noChangeAspect="1"/>
          </p:cNvPicPr>
          <p:nvPr/>
        </p:nvPicPr>
        <p:blipFill>
          <a:blip r:embed="rId1">
            <a:clrChange>
              <a:clrFrom>
                <a:srgbClr val="E8EEFF">
                  <a:alpha val="100000"/>
                </a:srgbClr>
              </a:clrFrom>
              <a:clrTo>
                <a:srgbClr val="E8EEFF">
                  <a:alpha val="100000"/>
                  <a:alpha val="0"/>
                </a:srgbClr>
              </a:clrTo>
            </a:clrChange>
          </a:blip>
          <a:stretch>
            <a:fillRect/>
          </a:stretch>
        </p:blipFill>
        <p:spPr>
          <a:xfrm>
            <a:off x="5238750" y="237490"/>
            <a:ext cx="2125980" cy="15944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3"/>
          <p:cNvSpPr/>
          <p:nvPr/>
        </p:nvSpPr>
        <p:spPr>
          <a:xfrm rot="16200000" flipH="1">
            <a:off x="4262755" y="-1311910"/>
            <a:ext cx="3337560" cy="9194165"/>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13"/>
          <p:cNvSpPr>
            <a:spLocks noChangeArrowheads="1"/>
          </p:cNvSpPr>
          <p:nvPr/>
        </p:nvSpPr>
        <p:spPr bwMode="auto">
          <a:xfrm>
            <a:off x="2421890" y="2824480"/>
            <a:ext cx="78022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wrap="square">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en-US" altLang="zh-CN" sz="3600" b="1" dirty="0">
                <a:solidFill>
                  <a:schemeClr val="bg1"/>
                </a:solidFill>
                <a:latin typeface="微软雅黑" panose="020B0503020204020204" pitchFamily="34" charset="-122"/>
                <a:ea typeface="微软雅黑" panose="020B0503020204020204" pitchFamily="34" charset="-122"/>
              </a:rPr>
              <a:t>Why to S4A </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Mixly </a:t>
            </a:r>
            <a:r>
              <a:rPr lang="zh-CN" altLang="en-US" sz="3600" b="1" dirty="0">
                <a:solidFill>
                  <a:schemeClr val="bg1"/>
                </a:solidFill>
                <a:latin typeface="微软雅黑" panose="020B0503020204020204" pitchFamily="34" charset="-122"/>
                <a:ea typeface="微软雅黑" panose="020B0503020204020204" pitchFamily="34" charset="-122"/>
              </a:rPr>
              <a:t>、</a:t>
            </a:r>
            <a:r>
              <a:rPr lang="en-US" altLang="zh-CN" sz="3600" b="1" dirty="0">
                <a:solidFill>
                  <a:schemeClr val="bg1"/>
                </a:solidFill>
                <a:latin typeface="微软雅黑" panose="020B0503020204020204" pitchFamily="34" charset="-122"/>
                <a:ea typeface="微软雅黑" panose="020B0503020204020204" pitchFamily="34" charset="-122"/>
              </a:rPr>
              <a:t>Arduino...?</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pic>
        <p:nvPicPr>
          <p:cNvPr id="26" name="图片 25"/>
          <p:cNvPicPr>
            <a:picLocks noChangeAspect="1"/>
          </p:cNvPicPr>
          <p:nvPr/>
        </p:nvPicPr>
        <p:blipFill>
          <a:blip r:embed="rId1"/>
          <a:stretch>
            <a:fillRect/>
          </a:stretch>
        </p:blipFill>
        <p:spPr>
          <a:xfrm>
            <a:off x="2020570" y="437515"/>
            <a:ext cx="9831705" cy="59829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pic>
        <p:nvPicPr>
          <p:cNvPr id="3" name="Picoboard">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1967865" y="683260"/>
            <a:ext cx="9568815" cy="55676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3"/>
                </p:tgtEl>
              </p:cMediaNode>
            </p:vide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43542"/>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86711" y="1431832"/>
            <a:ext cx="2418578" cy="2418578"/>
            <a:chOff x="10896434" y="-1484170"/>
            <a:chExt cx="914400" cy="914400"/>
          </a:xfrm>
        </p:grpSpPr>
        <p:sp>
          <p:nvSpPr>
            <p:cNvPr id="14" name="KSO_Shape"/>
            <p:cNvSpPr/>
            <p:nvPr/>
          </p:nvSpPr>
          <p:spPr bwMode="auto">
            <a:xfrm>
              <a:off x="11070807" y="-1326786"/>
              <a:ext cx="565654" cy="599633"/>
            </a:xfrm>
            <a:custGeom>
              <a:avLst/>
              <a:gdLst>
                <a:gd name="T0" fmla="*/ 871762 w 2344738"/>
                <a:gd name="T1" fmla="*/ 2409190 h 2484437"/>
                <a:gd name="T2" fmla="*/ 1162059 w 2344738"/>
                <a:gd name="T3" fmla="*/ 2170588 h 2484437"/>
                <a:gd name="T4" fmla="*/ 1847045 w 2344738"/>
                <a:gd name="T5" fmla="*/ 1914799 h 2484437"/>
                <a:gd name="T6" fmla="*/ 1989223 w 2344738"/>
                <a:gd name="T7" fmla="*/ 2174222 h 2484437"/>
                <a:gd name="T8" fmla="*/ 2171725 w 2344738"/>
                <a:gd name="T9" fmla="*/ 2027497 h 2484437"/>
                <a:gd name="T10" fmla="*/ 577756 w 2344738"/>
                <a:gd name="T11" fmla="*/ 1710690 h 2484437"/>
                <a:gd name="T12" fmla="*/ 918226 w 2344738"/>
                <a:gd name="T13" fmla="*/ 1971358 h 2484437"/>
                <a:gd name="T14" fmla="*/ 916117 w 2344738"/>
                <a:gd name="T15" fmla="*/ 1782955 h 2484437"/>
                <a:gd name="T16" fmla="*/ 1163655 w 2344738"/>
                <a:gd name="T17" fmla="*/ 1791018 h 2484437"/>
                <a:gd name="T18" fmla="*/ 1369346 w 2344738"/>
                <a:gd name="T19" fmla="*/ 1978503 h 2484437"/>
                <a:gd name="T20" fmla="*/ 1844763 w 2344738"/>
                <a:gd name="T21" fmla="*/ 1695450 h 2484437"/>
                <a:gd name="T22" fmla="*/ 1613852 w 2344738"/>
                <a:gd name="T23" fmla="*/ 1757995 h 2484437"/>
                <a:gd name="T24" fmla="*/ 1466215 w 2344738"/>
                <a:gd name="T25" fmla="*/ 1665804 h 2484437"/>
                <a:gd name="T26" fmla="*/ 139383 w 2344738"/>
                <a:gd name="T27" fmla="*/ 1551132 h 2484437"/>
                <a:gd name="T28" fmla="*/ 121920 w 2344738"/>
                <a:gd name="T29" fmla="*/ 1806533 h 2484437"/>
                <a:gd name="T30" fmla="*/ 349213 w 2344738"/>
                <a:gd name="T31" fmla="*/ 1603596 h 2484437"/>
                <a:gd name="T32" fmla="*/ 904689 w 2344738"/>
                <a:gd name="T33" fmla="*/ 1386127 h 2484437"/>
                <a:gd name="T34" fmla="*/ 637223 w 2344738"/>
                <a:gd name="T35" fmla="*/ 1626218 h 2484437"/>
                <a:gd name="T36" fmla="*/ 468909 w 2344738"/>
                <a:gd name="T37" fmla="*/ 1265925 h 2484437"/>
                <a:gd name="T38" fmla="*/ 430842 w 2344738"/>
                <a:gd name="T39" fmla="*/ 1122045 h 2484437"/>
                <a:gd name="T40" fmla="*/ 1268838 w 2344738"/>
                <a:gd name="T41" fmla="*/ 1494705 h 2484437"/>
                <a:gd name="T42" fmla="*/ 1607502 w 2344738"/>
                <a:gd name="T43" fmla="*/ 1509397 h 2484437"/>
                <a:gd name="T44" fmla="*/ 1745572 w 2344738"/>
                <a:gd name="T45" fmla="*/ 1626218 h 2484437"/>
                <a:gd name="T46" fmla="*/ 1985330 w 2344738"/>
                <a:gd name="T47" fmla="*/ 1321435 h 2484437"/>
                <a:gd name="T48" fmla="*/ 959075 w 2344738"/>
                <a:gd name="T49" fmla="*/ 1223010 h 2484437"/>
                <a:gd name="T50" fmla="*/ 1590675 w 2344738"/>
                <a:gd name="T51" fmla="*/ 717903 h 2484437"/>
                <a:gd name="T52" fmla="*/ 1221105 w 2344738"/>
                <a:gd name="T53" fmla="*/ 1447738 h 2484437"/>
                <a:gd name="T54" fmla="*/ 1833657 w 2344738"/>
                <a:gd name="T55" fmla="*/ 772478 h 2484437"/>
                <a:gd name="T56" fmla="*/ 707217 w 2344738"/>
                <a:gd name="T57" fmla="*/ 636270 h 2484437"/>
                <a:gd name="T58" fmla="*/ 651510 w 2344738"/>
                <a:gd name="T59" fmla="*/ 1030166 h 2484437"/>
                <a:gd name="T60" fmla="*/ 1878779 w 2344738"/>
                <a:gd name="T61" fmla="*/ 599489 h 2484437"/>
                <a:gd name="T62" fmla="*/ 2173605 w 2344738"/>
                <a:gd name="T63" fmla="*/ 692847 h 2484437"/>
                <a:gd name="T64" fmla="*/ 2093597 w 2344738"/>
                <a:gd name="T65" fmla="*/ 537027 h 2484437"/>
                <a:gd name="T66" fmla="*/ 260298 w 2344738"/>
                <a:gd name="T67" fmla="*/ 577256 h 2484437"/>
                <a:gd name="T68" fmla="*/ 273014 w 2344738"/>
                <a:gd name="T69" fmla="*/ 751147 h 2484437"/>
                <a:gd name="T70" fmla="*/ 532634 w 2344738"/>
                <a:gd name="T71" fmla="*/ 599489 h 2484437"/>
                <a:gd name="T72" fmla="*/ 932432 w 2344738"/>
                <a:gd name="T73" fmla="*/ 577533 h 2484437"/>
                <a:gd name="T74" fmla="*/ 1226230 w 2344738"/>
                <a:gd name="T75" fmla="*/ 474027 h 2484437"/>
                <a:gd name="T76" fmla="*/ 1322388 w 2344738"/>
                <a:gd name="T77" fmla="*/ 712503 h 2484437"/>
                <a:gd name="T78" fmla="*/ 1595994 w 2344738"/>
                <a:gd name="T79" fmla="*/ 561340 h 2484437"/>
                <a:gd name="T80" fmla="*/ 1022828 w 2344738"/>
                <a:gd name="T81" fmla="*/ 100965 h 2484437"/>
                <a:gd name="T82" fmla="*/ 1158106 w 2344738"/>
                <a:gd name="T83" fmla="*/ 312420 h 2484437"/>
                <a:gd name="T84" fmla="*/ 1118615 w 2344738"/>
                <a:gd name="T85" fmla="*/ 67628 h 2484437"/>
                <a:gd name="T86" fmla="*/ 1343177 w 2344738"/>
                <a:gd name="T87" fmla="*/ 191770 h 2484437"/>
                <a:gd name="T88" fmla="*/ 1909128 w 2344738"/>
                <a:gd name="T89" fmla="*/ 458790 h 2484437"/>
                <a:gd name="T90" fmla="*/ 2231565 w 2344738"/>
                <a:gd name="T91" fmla="*/ 430530 h 2484437"/>
                <a:gd name="T92" fmla="*/ 2344738 w 2344738"/>
                <a:gd name="T93" fmla="*/ 562777 h 2484437"/>
                <a:gd name="T94" fmla="*/ 2230438 w 2344738"/>
                <a:gd name="T95" fmla="*/ 724605 h 2484437"/>
                <a:gd name="T96" fmla="*/ 2134871 w 2344738"/>
                <a:gd name="T97" fmla="*/ 1265400 h 2484437"/>
                <a:gd name="T98" fmla="*/ 2171407 w 2344738"/>
                <a:gd name="T99" fmla="*/ 1880454 h 2484437"/>
                <a:gd name="T100" fmla="*/ 2202512 w 2344738"/>
                <a:gd name="T101" fmla="*/ 2178986 h 2484437"/>
                <a:gd name="T102" fmla="*/ 1751813 w 2344738"/>
                <a:gd name="T103" fmla="*/ 2197723 h 2484437"/>
                <a:gd name="T104" fmla="*/ 1125316 w 2344738"/>
                <a:gd name="T105" fmla="*/ 2346007 h 2484437"/>
                <a:gd name="T106" fmla="*/ 852722 w 2344738"/>
                <a:gd name="T107" fmla="*/ 2471102 h 2484437"/>
                <a:gd name="T108" fmla="*/ 691196 w 2344738"/>
                <a:gd name="T109" fmla="*/ 2049780 h 2484437"/>
                <a:gd name="T110" fmla="*/ 149860 w 2344738"/>
                <a:gd name="T111" fmla="*/ 1882136 h 2484437"/>
                <a:gd name="T112" fmla="*/ 2540 w 2344738"/>
                <a:gd name="T113" fmla="*/ 1690904 h 2484437"/>
                <a:gd name="T114" fmla="*/ 276542 w 2344738"/>
                <a:gd name="T115" fmla="*/ 1265400 h 2484437"/>
                <a:gd name="T116" fmla="*/ 162385 w 2344738"/>
                <a:gd name="T117" fmla="*/ 796289 h 2484437"/>
                <a:gd name="T118" fmla="*/ 49212 w 2344738"/>
                <a:gd name="T119" fmla="*/ 664361 h 2484437"/>
                <a:gd name="T120" fmla="*/ 161613 w 2344738"/>
                <a:gd name="T121" fmla="*/ 520400 h 2484437"/>
                <a:gd name="T122" fmla="*/ 567447 w 2344738"/>
                <a:gd name="T123" fmla="*/ 475939 h 2484437"/>
                <a:gd name="T124" fmla="*/ 925454 w 2344738"/>
                <a:gd name="T125" fmla="*/ 141922 h 2484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44738" h="2484437">
                  <a:moveTo>
                    <a:pt x="756092" y="2055731"/>
                  </a:moveTo>
                  <a:lnTo>
                    <a:pt x="756568" y="2065020"/>
                  </a:lnTo>
                  <a:lnTo>
                    <a:pt x="759424" y="2100897"/>
                  </a:lnTo>
                  <a:lnTo>
                    <a:pt x="761011" y="2118360"/>
                  </a:lnTo>
                  <a:lnTo>
                    <a:pt x="762915" y="2135187"/>
                  </a:lnTo>
                  <a:lnTo>
                    <a:pt x="765136" y="2151697"/>
                  </a:lnTo>
                  <a:lnTo>
                    <a:pt x="767675" y="2167255"/>
                  </a:lnTo>
                  <a:lnTo>
                    <a:pt x="770214" y="2183130"/>
                  </a:lnTo>
                  <a:lnTo>
                    <a:pt x="773070" y="2198052"/>
                  </a:lnTo>
                  <a:lnTo>
                    <a:pt x="775609" y="2212975"/>
                  </a:lnTo>
                  <a:lnTo>
                    <a:pt x="778782" y="2227262"/>
                  </a:lnTo>
                  <a:lnTo>
                    <a:pt x="781955" y="2241232"/>
                  </a:lnTo>
                  <a:lnTo>
                    <a:pt x="785129" y="2254250"/>
                  </a:lnTo>
                  <a:lnTo>
                    <a:pt x="788619" y="2267267"/>
                  </a:lnTo>
                  <a:lnTo>
                    <a:pt x="792427" y="2279650"/>
                  </a:lnTo>
                  <a:lnTo>
                    <a:pt x="796553" y="2291397"/>
                  </a:lnTo>
                  <a:lnTo>
                    <a:pt x="800678" y="2303145"/>
                  </a:lnTo>
                  <a:lnTo>
                    <a:pt x="804486" y="2314257"/>
                  </a:lnTo>
                  <a:lnTo>
                    <a:pt x="808929" y="2324735"/>
                  </a:lnTo>
                  <a:lnTo>
                    <a:pt x="813372" y="2334577"/>
                  </a:lnTo>
                  <a:lnTo>
                    <a:pt x="817815" y="2343785"/>
                  </a:lnTo>
                  <a:lnTo>
                    <a:pt x="822892" y="2352992"/>
                  </a:lnTo>
                  <a:lnTo>
                    <a:pt x="827969" y="2361247"/>
                  </a:lnTo>
                  <a:lnTo>
                    <a:pt x="833047" y="2369185"/>
                  </a:lnTo>
                  <a:lnTo>
                    <a:pt x="837807" y="2376487"/>
                  </a:lnTo>
                  <a:lnTo>
                    <a:pt x="843202" y="2383472"/>
                  </a:lnTo>
                  <a:lnTo>
                    <a:pt x="848596" y="2389505"/>
                  </a:lnTo>
                  <a:lnTo>
                    <a:pt x="854309" y="2395220"/>
                  </a:lnTo>
                  <a:lnTo>
                    <a:pt x="860021" y="2400617"/>
                  </a:lnTo>
                  <a:lnTo>
                    <a:pt x="866050" y="2405380"/>
                  </a:lnTo>
                  <a:lnTo>
                    <a:pt x="871762" y="2409190"/>
                  </a:lnTo>
                  <a:lnTo>
                    <a:pt x="877792" y="2412682"/>
                  </a:lnTo>
                  <a:lnTo>
                    <a:pt x="884138" y="2415540"/>
                  </a:lnTo>
                  <a:lnTo>
                    <a:pt x="890485" y="2417445"/>
                  </a:lnTo>
                  <a:lnTo>
                    <a:pt x="896515" y="2419350"/>
                  </a:lnTo>
                  <a:lnTo>
                    <a:pt x="904765" y="2420620"/>
                  </a:lnTo>
                  <a:lnTo>
                    <a:pt x="913334" y="2420937"/>
                  </a:lnTo>
                  <a:lnTo>
                    <a:pt x="921584" y="2420620"/>
                  </a:lnTo>
                  <a:lnTo>
                    <a:pt x="930470" y="2419032"/>
                  </a:lnTo>
                  <a:lnTo>
                    <a:pt x="939355" y="2417127"/>
                  </a:lnTo>
                  <a:lnTo>
                    <a:pt x="948241" y="2413635"/>
                  </a:lnTo>
                  <a:lnTo>
                    <a:pt x="957444" y="2409825"/>
                  </a:lnTo>
                  <a:lnTo>
                    <a:pt x="966964" y="2405380"/>
                  </a:lnTo>
                  <a:lnTo>
                    <a:pt x="976484" y="2399665"/>
                  </a:lnTo>
                  <a:lnTo>
                    <a:pt x="986004" y="2392997"/>
                  </a:lnTo>
                  <a:lnTo>
                    <a:pt x="996159" y="2386012"/>
                  </a:lnTo>
                  <a:lnTo>
                    <a:pt x="1005997" y="2378075"/>
                  </a:lnTo>
                  <a:lnTo>
                    <a:pt x="1016151" y="2368867"/>
                  </a:lnTo>
                  <a:lnTo>
                    <a:pt x="1026624" y="2359025"/>
                  </a:lnTo>
                  <a:lnTo>
                    <a:pt x="1036778" y="2348865"/>
                  </a:lnTo>
                  <a:lnTo>
                    <a:pt x="1047251" y="2337752"/>
                  </a:lnTo>
                  <a:lnTo>
                    <a:pt x="1057723" y="2325687"/>
                  </a:lnTo>
                  <a:lnTo>
                    <a:pt x="1067878" y="2312987"/>
                  </a:lnTo>
                  <a:lnTo>
                    <a:pt x="1078667" y="2299652"/>
                  </a:lnTo>
                  <a:lnTo>
                    <a:pt x="1089457" y="2285365"/>
                  </a:lnTo>
                  <a:lnTo>
                    <a:pt x="1100246" y="2270442"/>
                  </a:lnTo>
                  <a:lnTo>
                    <a:pt x="1111036" y="2254567"/>
                  </a:lnTo>
                  <a:lnTo>
                    <a:pt x="1121825" y="2238057"/>
                  </a:lnTo>
                  <a:lnTo>
                    <a:pt x="1132615" y="2221230"/>
                  </a:lnTo>
                  <a:lnTo>
                    <a:pt x="1143404" y="2203450"/>
                  </a:lnTo>
                  <a:lnTo>
                    <a:pt x="1153877" y="2185035"/>
                  </a:lnTo>
                  <a:lnTo>
                    <a:pt x="1162059" y="2170588"/>
                  </a:lnTo>
                  <a:lnTo>
                    <a:pt x="1158106" y="2170430"/>
                  </a:lnTo>
                  <a:lnTo>
                    <a:pt x="1134306" y="2168842"/>
                  </a:lnTo>
                  <a:lnTo>
                    <a:pt x="1110823" y="2166619"/>
                  </a:lnTo>
                  <a:lnTo>
                    <a:pt x="1087340" y="2164079"/>
                  </a:lnTo>
                  <a:lnTo>
                    <a:pt x="1063857" y="2160903"/>
                  </a:lnTo>
                  <a:lnTo>
                    <a:pt x="1041326" y="2157093"/>
                  </a:lnTo>
                  <a:lnTo>
                    <a:pt x="1018160" y="2152647"/>
                  </a:lnTo>
                  <a:lnTo>
                    <a:pt x="995629" y="2147884"/>
                  </a:lnTo>
                  <a:lnTo>
                    <a:pt x="973415" y="2142485"/>
                  </a:lnTo>
                  <a:lnTo>
                    <a:pt x="951519" y="2136134"/>
                  </a:lnTo>
                  <a:lnTo>
                    <a:pt x="928988" y="2129783"/>
                  </a:lnTo>
                  <a:lnTo>
                    <a:pt x="907727" y="2122797"/>
                  </a:lnTo>
                  <a:lnTo>
                    <a:pt x="886148" y="2115176"/>
                  </a:lnTo>
                  <a:lnTo>
                    <a:pt x="864886" y="2106919"/>
                  </a:lnTo>
                  <a:lnTo>
                    <a:pt x="843942" y="2098663"/>
                  </a:lnTo>
                  <a:lnTo>
                    <a:pt x="822997" y="2089454"/>
                  </a:lnTo>
                  <a:lnTo>
                    <a:pt x="802688" y="2079609"/>
                  </a:lnTo>
                  <a:lnTo>
                    <a:pt x="782378" y="2069765"/>
                  </a:lnTo>
                  <a:lnTo>
                    <a:pt x="762386" y="2059286"/>
                  </a:lnTo>
                  <a:lnTo>
                    <a:pt x="756092" y="2055731"/>
                  </a:lnTo>
                  <a:close/>
                  <a:moveTo>
                    <a:pt x="1982350" y="1752593"/>
                  </a:moveTo>
                  <a:lnTo>
                    <a:pt x="1976519" y="1761420"/>
                  </a:lnTo>
                  <a:lnTo>
                    <a:pt x="1963826" y="1779838"/>
                  </a:lnTo>
                  <a:lnTo>
                    <a:pt x="1950498" y="1797939"/>
                  </a:lnTo>
                  <a:lnTo>
                    <a:pt x="1937169" y="1815722"/>
                  </a:lnTo>
                  <a:lnTo>
                    <a:pt x="1923207" y="1832870"/>
                  </a:lnTo>
                  <a:lnTo>
                    <a:pt x="1908609" y="1850335"/>
                  </a:lnTo>
                  <a:lnTo>
                    <a:pt x="1893694" y="1866848"/>
                  </a:lnTo>
                  <a:lnTo>
                    <a:pt x="1878779" y="1883043"/>
                  </a:lnTo>
                  <a:lnTo>
                    <a:pt x="1862912" y="1899239"/>
                  </a:lnTo>
                  <a:lnTo>
                    <a:pt x="1847045" y="1914799"/>
                  </a:lnTo>
                  <a:lnTo>
                    <a:pt x="1830544" y="1929724"/>
                  </a:lnTo>
                  <a:lnTo>
                    <a:pt x="1814043" y="1944966"/>
                  </a:lnTo>
                  <a:lnTo>
                    <a:pt x="1796906" y="1958939"/>
                  </a:lnTo>
                  <a:lnTo>
                    <a:pt x="1779453" y="1973229"/>
                  </a:lnTo>
                  <a:lnTo>
                    <a:pt x="1761999" y="1986884"/>
                  </a:lnTo>
                  <a:lnTo>
                    <a:pt x="1743911" y="1999903"/>
                  </a:lnTo>
                  <a:lnTo>
                    <a:pt x="1725505" y="2012923"/>
                  </a:lnTo>
                  <a:lnTo>
                    <a:pt x="1706465" y="2025308"/>
                  </a:lnTo>
                  <a:lnTo>
                    <a:pt x="1687742" y="2036740"/>
                  </a:lnTo>
                  <a:lnTo>
                    <a:pt x="1668385" y="2048172"/>
                  </a:lnTo>
                  <a:lnTo>
                    <a:pt x="1649027" y="2059286"/>
                  </a:lnTo>
                  <a:lnTo>
                    <a:pt x="1629035" y="2069765"/>
                  </a:lnTo>
                  <a:lnTo>
                    <a:pt x="1608725" y="2079609"/>
                  </a:lnTo>
                  <a:lnTo>
                    <a:pt x="1604716" y="2081523"/>
                  </a:lnTo>
                  <a:lnTo>
                    <a:pt x="1636599" y="2093237"/>
                  </a:lnTo>
                  <a:lnTo>
                    <a:pt x="1675639" y="2106893"/>
                  </a:lnTo>
                  <a:lnTo>
                    <a:pt x="1714043" y="2119279"/>
                  </a:lnTo>
                  <a:lnTo>
                    <a:pt x="1751496" y="2130395"/>
                  </a:lnTo>
                  <a:lnTo>
                    <a:pt x="1787679" y="2140558"/>
                  </a:lnTo>
                  <a:lnTo>
                    <a:pt x="1822275" y="2149450"/>
                  </a:lnTo>
                  <a:lnTo>
                    <a:pt x="1839096" y="2153261"/>
                  </a:lnTo>
                  <a:lnTo>
                    <a:pt x="1855918" y="2156755"/>
                  </a:lnTo>
                  <a:lnTo>
                    <a:pt x="1872105" y="2159613"/>
                  </a:lnTo>
                  <a:lnTo>
                    <a:pt x="1887975" y="2162789"/>
                  </a:lnTo>
                  <a:lnTo>
                    <a:pt x="1903527" y="2165329"/>
                  </a:lnTo>
                  <a:lnTo>
                    <a:pt x="1919079" y="2167870"/>
                  </a:lnTo>
                  <a:lnTo>
                    <a:pt x="1933679" y="2169776"/>
                  </a:lnTo>
                  <a:lnTo>
                    <a:pt x="1948280" y="2171364"/>
                  </a:lnTo>
                  <a:lnTo>
                    <a:pt x="1962245" y="2172634"/>
                  </a:lnTo>
                  <a:lnTo>
                    <a:pt x="1975893" y="2173587"/>
                  </a:lnTo>
                  <a:lnTo>
                    <a:pt x="1989223" y="2174222"/>
                  </a:lnTo>
                  <a:lnTo>
                    <a:pt x="2002237" y="2175175"/>
                  </a:lnTo>
                  <a:lnTo>
                    <a:pt x="2014615" y="2175175"/>
                  </a:lnTo>
                  <a:lnTo>
                    <a:pt x="2026993" y="2175175"/>
                  </a:lnTo>
                  <a:lnTo>
                    <a:pt x="2038737" y="2174222"/>
                  </a:lnTo>
                  <a:lnTo>
                    <a:pt x="2049845" y="2173587"/>
                  </a:lnTo>
                  <a:lnTo>
                    <a:pt x="2060637" y="2172634"/>
                  </a:lnTo>
                  <a:lnTo>
                    <a:pt x="2071111" y="2171364"/>
                  </a:lnTo>
                  <a:lnTo>
                    <a:pt x="2080950" y="2169776"/>
                  </a:lnTo>
                  <a:lnTo>
                    <a:pt x="2090789" y="2167870"/>
                  </a:lnTo>
                  <a:lnTo>
                    <a:pt x="2099994" y="2165329"/>
                  </a:lnTo>
                  <a:lnTo>
                    <a:pt x="2108246" y="2162789"/>
                  </a:lnTo>
                  <a:lnTo>
                    <a:pt x="2116815" y="2159930"/>
                  </a:lnTo>
                  <a:lnTo>
                    <a:pt x="2124433" y="2156755"/>
                  </a:lnTo>
                  <a:lnTo>
                    <a:pt x="2131415" y="2153261"/>
                  </a:lnTo>
                  <a:lnTo>
                    <a:pt x="2138398" y="2149768"/>
                  </a:lnTo>
                  <a:lnTo>
                    <a:pt x="2144429" y="2145321"/>
                  </a:lnTo>
                  <a:lnTo>
                    <a:pt x="2150142" y="2141193"/>
                  </a:lnTo>
                  <a:lnTo>
                    <a:pt x="2155537" y="2136747"/>
                  </a:lnTo>
                  <a:lnTo>
                    <a:pt x="2160298" y="2131665"/>
                  </a:lnTo>
                  <a:lnTo>
                    <a:pt x="2164425" y="2126266"/>
                  </a:lnTo>
                  <a:lnTo>
                    <a:pt x="2167916" y="2120867"/>
                  </a:lnTo>
                  <a:lnTo>
                    <a:pt x="2171725" y="2113563"/>
                  </a:lnTo>
                  <a:lnTo>
                    <a:pt x="2174899" y="2105941"/>
                  </a:lnTo>
                  <a:lnTo>
                    <a:pt x="2177120" y="2097683"/>
                  </a:lnTo>
                  <a:lnTo>
                    <a:pt x="2178707" y="2089109"/>
                  </a:lnTo>
                  <a:lnTo>
                    <a:pt x="2179025" y="2079581"/>
                  </a:lnTo>
                  <a:lnTo>
                    <a:pt x="2179025" y="2070053"/>
                  </a:lnTo>
                  <a:lnTo>
                    <a:pt x="2178390" y="2060208"/>
                  </a:lnTo>
                  <a:lnTo>
                    <a:pt x="2176803" y="2049728"/>
                  </a:lnTo>
                  <a:lnTo>
                    <a:pt x="2174899" y="2038930"/>
                  </a:lnTo>
                  <a:lnTo>
                    <a:pt x="2171725" y="2027497"/>
                  </a:lnTo>
                  <a:lnTo>
                    <a:pt x="2167916" y="2016064"/>
                  </a:lnTo>
                  <a:lnTo>
                    <a:pt x="2163790" y="2003996"/>
                  </a:lnTo>
                  <a:lnTo>
                    <a:pt x="2158394" y="1991292"/>
                  </a:lnTo>
                  <a:lnTo>
                    <a:pt x="2152681" y="1978589"/>
                  </a:lnTo>
                  <a:lnTo>
                    <a:pt x="2146016" y="1965568"/>
                  </a:lnTo>
                  <a:lnTo>
                    <a:pt x="2138716" y="1952229"/>
                  </a:lnTo>
                  <a:lnTo>
                    <a:pt x="2130781" y="1938255"/>
                  </a:lnTo>
                  <a:lnTo>
                    <a:pt x="2121894" y="1924281"/>
                  </a:lnTo>
                  <a:lnTo>
                    <a:pt x="2112689" y="1909672"/>
                  </a:lnTo>
                  <a:lnTo>
                    <a:pt x="2102533" y="1895063"/>
                  </a:lnTo>
                  <a:lnTo>
                    <a:pt x="2091741" y="1880137"/>
                  </a:lnTo>
                  <a:lnTo>
                    <a:pt x="2080315" y="1865210"/>
                  </a:lnTo>
                  <a:lnTo>
                    <a:pt x="2068572" y="1849331"/>
                  </a:lnTo>
                  <a:lnTo>
                    <a:pt x="2055241" y="1834087"/>
                  </a:lnTo>
                  <a:lnTo>
                    <a:pt x="2042228" y="1817890"/>
                  </a:lnTo>
                  <a:lnTo>
                    <a:pt x="2027945" y="1801693"/>
                  </a:lnTo>
                  <a:lnTo>
                    <a:pt x="2013345" y="1785814"/>
                  </a:lnTo>
                  <a:lnTo>
                    <a:pt x="1998110" y="1768982"/>
                  </a:lnTo>
                  <a:lnTo>
                    <a:pt x="1982350" y="1752593"/>
                  </a:lnTo>
                  <a:close/>
                  <a:moveTo>
                    <a:pt x="704690" y="1683845"/>
                  </a:moveTo>
                  <a:lnTo>
                    <a:pt x="688658" y="1685924"/>
                  </a:lnTo>
                  <a:lnTo>
                    <a:pt x="671195" y="1688464"/>
                  </a:lnTo>
                  <a:lnTo>
                    <a:pt x="654368" y="1690052"/>
                  </a:lnTo>
                  <a:lnTo>
                    <a:pt x="638175" y="1691323"/>
                  </a:lnTo>
                  <a:lnTo>
                    <a:pt x="621983" y="1692593"/>
                  </a:lnTo>
                  <a:lnTo>
                    <a:pt x="606425" y="1693228"/>
                  </a:lnTo>
                  <a:lnTo>
                    <a:pt x="590550" y="1693863"/>
                  </a:lnTo>
                  <a:lnTo>
                    <a:pt x="575628" y="1693228"/>
                  </a:lnTo>
                  <a:lnTo>
                    <a:pt x="564912" y="1692995"/>
                  </a:lnTo>
                  <a:lnTo>
                    <a:pt x="566650" y="1695450"/>
                  </a:lnTo>
                  <a:lnTo>
                    <a:pt x="577756" y="1710690"/>
                  </a:lnTo>
                  <a:lnTo>
                    <a:pt x="589179" y="1725295"/>
                  </a:lnTo>
                  <a:lnTo>
                    <a:pt x="601236" y="1740535"/>
                  </a:lnTo>
                  <a:lnTo>
                    <a:pt x="612977" y="1754505"/>
                  </a:lnTo>
                  <a:lnTo>
                    <a:pt x="625669" y="1768793"/>
                  </a:lnTo>
                  <a:lnTo>
                    <a:pt x="638361" y="1782445"/>
                  </a:lnTo>
                  <a:lnTo>
                    <a:pt x="651371" y="1796098"/>
                  </a:lnTo>
                  <a:lnTo>
                    <a:pt x="665015" y="1809115"/>
                  </a:lnTo>
                  <a:lnTo>
                    <a:pt x="678659" y="1821815"/>
                  </a:lnTo>
                  <a:lnTo>
                    <a:pt x="692323" y="1833968"/>
                  </a:lnTo>
                  <a:lnTo>
                    <a:pt x="692466" y="1831022"/>
                  </a:lnTo>
                  <a:lnTo>
                    <a:pt x="695322" y="1784985"/>
                  </a:lnTo>
                  <a:lnTo>
                    <a:pt x="699130" y="1737995"/>
                  </a:lnTo>
                  <a:lnTo>
                    <a:pt x="703890" y="1691005"/>
                  </a:lnTo>
                  <a:lnTo>
                    <a:pt x="704690" y="1683845"/>
                  </a:lnTo>
                  <a:close/>
                  <a:moveTo>
                    <a:pt x="769029" y="1673012"/>
                  </a:moveTo>
                  <a:lnTo>
                    <a:pt x="768310" y="1678622"/>
                  </a:lnTo>
                  <a:lnTo>
                    <a:pt x="763232" y="1726565"/>
                  </a:lnTo>
                  <a:lnTo>
                    <a:pt x="759424" y="1773555"/>
                  </a:lnTo>
                  <a:lnTo>
                    <a:pt x="756568" y="1819275"/>
                  </a:lnTo>
                  <a:lnTo>
                    <a:pt x="754029" y="1863725"/>
                  </a:lnTo>
                  <a:lnTo>
                    <a:pt x="753619" y="1882342"/>
                  </a:lnTo>
                  <a:lnTo>
                    <a:pt x="767505" y="1891983"/>
                  </a:lnTo>
                  <a:lnTo>
                    <a:pt x="783053" y="1902143"/>
                  </a:lnTo>
                  <a:lnTo>
                    <a:pt x="799236" y="1912303"/>
                  </a:lnTo>
                  <a:lnTo>
                    <a:pt x="815419" y="1921828"/>
                  </a:lnTo>
                  <a:lnTo>
                    <a:pt x="831919" y="1931035"/>
                  </a:lnTo>
                  <a:lnTo>
                    <a:pt x="848736" y="1939925"/>
                  </a:lnTo>
                  <a:lnTo>
                    <a:pt x="865870" y="1948498"/>
                  </a:lnTo>
                  <a:lnTo>
                    <a:pt x="883005" y="1956435"/>
                  </a:lnTo>
                  <a:lnTo>
                    <a:pt x="900774" y="1964055"/>
                  </a:lnTo>
                  <a:lnTo>
                    <a:pt x="918226" y="1971358"/>
                  </a:lnTo>
                  <a:lnTo>
                    <a:pt x="935995" y="1978025"/>
                  </a:lnTo>
                  <a:lnTo>
                    <a:pt x="954399" y="1984375"/>
                  </a:lnTo>
                  <a:lnTo>
                    <a:pt x="972486" y="1990090"/>
                  </a:lnTo>
                  <a:lnTo>
                    <a:pt x="990889" y="1996123"/>
                  </a:lnTo>
                  <a:lnTo>
                    <a:pt x="1009928" y="2000885"/>
                  </a:lnTo>
                  <a:lnTo>
                    <a:pt x="1028649" y="2005648"/>
                  </a:lnTo>
                  <a:lnTo>
                    <a:pt x="1047687" y="2009775"/>
                  </a:lnTo>
                  <a:lnTo>
                    <a:pt x="1067043" y="2013268"/>
                  </a:lnTo>
                  <a:lnTo>
                    <a:pt x="1086082" y="2016760"/>
                  </a:lnTo>
                  <a:lnTo>
                    <a:pt x="1105755" y="2019300"/>
                  </a:lnTo>
                  <a:lnTo>
                    <a:pt x="1125428" y="2021840"/>
                  </a:lnTo>
                  <a:lnTo>
                    <a:pt x="1145418" y="2023428"/>
                  </a:lnTo>
                  <a:lnTo>
                    <a:pt x="1165409" y="2024380"/>
                  </a:lnTo>
                  <a:lnTo>
                    <a:pt x="1185399" y="2025333"/>
                  </a:lnTo>
                  <a:lnTo>
                    <a:pt x="1205707" y="2025650"/>
                  </a:lnTo>
                  <a:lnTo>
                    <a:pt x="1226014" y="2025333"/>
                  </a:lnTo>
                  <a:lnTo>
                    <a:pt x="1246005" y="2024380"/>
                  </a:lnTo>
                  <a:lnTo>
                    <a:pt x="1265995" y="2023428"/>
                  </a:lnTo>
                  <a:lnTo>
                    <a:pt x="1285985" y="2021840"/>
                  </a:lnTo>
                  <a:lnTo>
                    <a:pt x="1305658" y="2019300"/>
                  </a:lnTo>
                  <a:lnTo>
                    <a:pt x="1309126" y="2018845"/>
                  </a:lnTo>
                  <a:lnTo>
                    <a:pt x="1285562" y="2006536"/>
                  </a:lnTo>
                  <a:lnTo>
                    <a:pt x="1242397" y="1983988"/>
                  </a:lnTo>
                  <a:lnTo>
                    <a:pt x="1199231" y="1960486"/>
                  </a:lnTo>
                  <a:lnTo>
                    <a:pt x="1156701" y="1936350"/>
                  </a:lnTo>
                  <a:lnTo>
                    <a:pt x="1114487" y="1911260"/>
                  </a:lnTo>
                  <a:lnTo>
                    <a:pt x="1074178" y="1886806"/>
                  </a:lnTo>
                  <a:lnTo>
                    <a:pt x="1033869" y="1861717"/>
                  </a:lnTo>
                  <a:lnTo>
                    <a:pt x="994195" y="1835992"/>
                  </a:lnTo>
                  <a:lnTo>
                    <a:pt x="955156" y="1809633"/>
                  </a:lnTo>
                  <a:lnTo>
                    <a:pt x="916117" y="1782955"/>
                  </a:lnTo>
                  <a:lnTo>
                    <a:pt x="877712" y="1755643"/>
                  </a:lnTo>
                  <a:lnTo>
                    <a:pt x="840577" y="1728013"/>
                  </a:lnTo>
                  <a:lnTo>
                    <a:pt x="803759" y="1700383"/>
                  </a:lnTo>
                  <a:lnTo>
                    <a:pt x="769029" y="1673012"/>
                  </a:lnTo>
                  <a:close/>
                  <a:moveTo>
                    <a:pt x="1070070" y="1580060"/>
                  </a:moveTo>
                  <a:lnTo>
                    <a:pt x="1056640" y="1585250"/>
                  </a:lnTo>
                  <a:lnTo>
                    <a:pt x="1014730" y="1600812"/>
                  </a:lnTo>
                  <a:lnTo>
                    <a:pt x="973773" y="1615421"/>
                  </a:lnTo>
                  <a:lnTo>
                    <a:pt x="933450" y="1628441"/>
                  </a:lnTo>
                  <a:lnTo>
                    <a:pt x="893445" y="1640827"/>
                  </a:lnTo>
                  <a:lnTo>
                    <a:pt x="873443" y="1646544"/>
                  </a:lnTo>
                  <a:lnTo>
                    <a:pt x="854393" y="1651942"/>
                  </a:lnTo>
                  <a:lnTo>
                    <a:pt x="846810" y="1653777"/>
                  </a:lnTo>
                  <a:lnTo>
                    <a:pt x="858351" y="1662590"/>
                  </a:lnTo>
                  <a:lnTo>
                    <a:pt x="895169" y="1690855"/>
                  </a:lnTo>
                  <a:lnTo>
                    <a:pt x="933891" y="1718485"/>
                  </a:lnTo>
                  <a:lnTo>
                    <a:pt x="973882" y="1746433"/>
                  </a:lnTo>
                  <a:lnTo>
                    <a:pt x="1014826" y="1774381"/>
                  </a:lnTo>
                  <a:lnTo>
                    <a:pt x="1057674" y="1802328"/>
                  </a:lnTo>
                  <a:lnTo>
                    <a:pt x="1101792" y="1829958"/>
                  </a:lnTo>
                  <a:lnTo>
                    <a:pt x="1146861" y="1857271"/>
                  </a:lnTo>
                  <a:lnTo>
                    <a:pt x="1194471" y="1885218"/>
                  </a:lnTo>
                  <a:lnTo>
                    <a:pt x="1229421" y="1905168"/>
                  </a:lnTo>
                  <a:lnTo>
                    <a:pt x="1229311" y="1905000"/>
                  </a:lnTo>
                  <a:lnTo>
                    <a:pt x="1219795" y="1889760"/>
                  </a:lnTo>
                  <a:lnTo>
                    <a:pt x="1209963" y="1874203"/>
                  </a:lnTo>
                  <a:lnTo>
                    <a:pt x="1200447" y="1858645"/>
                  </a:lnTo>
                  <a:lnTo>
                    <a:pt x="1191249" y="1842135"/>
                  </a:lnTo>
                  <a:lnTo>
                    <a:pt x="1182051" y="1825625"/>
                  </a:lnTo>
                  <a:lnTo>
                    <a:pt x="1172853" y="1808163"/>
                  </a:lnTo>
                  <a:lnTo>
                    <a:pt x="1163655" y="1791018"/>
                  </a:lnTo>
                  <a:lnTo>
                    <a:pt x="1154457" y="1772920"/>
                  </a:lnTo>
                  <a:lnTo>
                    <a:pt x="1145576" y="1754823"/>
                  </a:lnTo>
                  <a:lnTo>
                    <a:pt x="1136695" y="1736408"/>
                  </a:lnTo>
                  <a:lnTo>
                    <a:pt x="1119250" y="1698308"/>
                  </a:lnTo>
                  <a:lnTo>
                    <a:pt x="1102122" y="1658938"/>
                  </a:lnTo>
                  <a:lnTo>
                    <a:pt x="1085312" y="1619250"/>
                  </a:lnTo>
                  <a:lnTo>
                    <a:pt x="1070070" y="1580060"/>
                  </a:lnTo>
                  <a:close/>
                  <a:moveTo>
                    <a:pt x="1191479" y="1530183"/>
                  </a:moveTo>
                  <a:lnTo>
                    <a:pt x="1183323" y="1533802"/>
                  </a:lnTo>
                  <a:lnTo>
                    <a:pt x="1141095" y="1551904"/>
                  </a:lnTo>
                  <a:lnTo>
                    <a:pt x="1128914" y="1556814"/>
                  </a:lnTo>
                  <a:lnTo>
                    <a:pt x="1137012" y="1577658"/>
                  </a:lnTo>
                  <a:lnTo>
                    <a:pt x="1152871" y="1616393"/>
                  </a:lnTo>
                  <a:lnTo>
                    <a:pt x="1169047" y="1653858"/>
                  </a:lnTo>
                  <a:lnTo>
                    <a:pt x="1185223" y="1689418"/>
                  </a:lnTo>
                  <a:lnTo>
                    <a:pt x="1201716" y="1723708"/>
                  </a:lnTo>
                  <a:lnTo>
                    <a:pt x="1218209" y="1756410"/>
                  </a:lnTo>
                  <a:lnTo>
                    <a:pt x="1234703" y="1787525"/>
                  </a:lnTo>
                  <a:lnTo>
                    <a:pt x="1251196" y="1816735"/>
                  </a:lnTo>
                  <a:lnTo>
                    <a:pt x="1268006" y="1844675"/>
                  </a:lnTo>
                  <a:lnTo>
                    <a:pt x="1284500" y="1870710"/>
                  </a:lnTo>
                  <a:lnTo>
                    <a:pt x="1300993" y="1895158"/>
                  </a:lnTo>
                  <a:lnTo>
                    <a:pt x="1309557" y="1906905"/>
                  </a:lnTo>
                  <a:lnTo>
                    <a:pt x="1317486" y="1918018"/>
                  </a:lnTo>
                  <a:lnTo>
                    <a:pt x="1326050" y="1928495"/>
                  </a:lnTo>
                  <a:lnTo>
                    <a:pt x="1333979" y="1938973"/>
                  </a:lnTo>
                  <a:lnTo>
                    <a:pt x="1342226" y="1948815"/>
                  </a:lnTo>
                  <a:lnTo>
                    <a:pt x="1350473" y="1958023"/>
                  </a:lnTo>
                  <a:lnTo>
                    <a:pt x="1358719" y="1966913"/>
                  </a:lnTo>
                  <a:lnTo>
                    <a:pt x="1366331" y="1975485"/>
                  </a:lnTo>
                  <a:lnTo>
                    <a:pt x="1369346" y="1978503"/>
                  </a:lnTo>
                  <a:lnTo>
                    <a:pt x="1380463" y="1983988"/>
                  </a:lnTo>
                  <a:lnTo>
                    <a:pt x="1410560" y="1998615"/>
                  </a:lnTo>
                  <a:lnTo>
                    <a:pt x="1420523" y="1996123"/>
                  </a:lnTo>
                  <a:lnTo>
                    <a:pt x="1438927" y="1990090"/>
                  </a:lnTo>
                  <a:lnTo>
                    <a:pt x="1456697" y="1984375"/>
                  </a:lnTo>
                  <a:lnTo>
                    <a:pt x="1475418" y="1978025"/>
                  </a:lnTo>
                  <a:lnTo>
                    <a:pt x="1492869" y="1971358"/>
                  </a:lnTo>
                  <a:lnTo>
                    <a:pt x="1510639" y="1964055"/>
                  </a:lnTo>
                  <a:lnTo>
                    <a:pt x="1528408" y="1956435"/>
                  </a:lnTo>
                  <a:lnTo>
                    <a:pt x="1545543" y="1948498"/>
                  </a:lnTo>
                  <a:lnTo>
                    <a:pt x="1562360" y="1939925"/>
                  </a:lnTo>
                  <a:lnTo>
                    <a:pt x="1579494" y="1931035"/>
                  </a:lnTo>
                  <a:lnTo>
                    <a:pt x="1595994" y="1921828"/>
                  </a:lnTo>
                  <a:lnTo>
                    <a:pt x="1612177" y="1912303"/>
                  </a:lnTo>
                  <a:lnTo>
                    <a:pt x="1628042" y="1902143"/>
                  </a:lnTo>
                  <a:lnTo>
                    <a:pt x="1643908" y="1891983"/>
                  </a:lnTo>
                  <a:lnTo>
                    <a:pt x="1659139" y="1881188"/>
                  </a:lnTo>
                  <a:lnTo>
                    <a:pt x="1674687" y="1870075"/>
                  </a:lnTo>
                  <a:lnTo>
                    <a:pt x="1689600" y="1858328"/>
                  </a:lnTo>
                  <a:lnTo>
                    <a:pt x="1704196" y="1846580"/>
                  </a:lnTo>
                  <a:lnTo>
                    <a:pt x="1718475" y="1834515"/>
                  </a:lnTo>
                  <a:lnTo>
                    <a:pt x="1732754" y="1821815"/>
                  </a:lnTo>
                  <a:lnTo>
                    <a:pt x="1746398" y="1809115"/>
                  </a:lnTo>
                  <a:lnTo>
                    <a:pt x="1760042" y="1796098"/>
                  </a:lnTo>
                  <a:lnTo>
                    <a:pt x="1773052" y="1782445"/>
                  </a:lnTo>
                  <a:lnTo>
                    <a:pt x="1785744" y="1768793"/>
                  </a:lnTo>
                  <a:lnTo>
                    <a:pt x="1798436" y="1754505"/>
                  </a:lnTo>
                  <a:lnTo>
                    <a:pt x="1810177" y="1740535"/>
                  </a:lnTo>
                  <a:lnTo>
                    <a:pt x="1822234" y="1725295"/>
                  </a:lnTo>
                  <a:lnTo>
                    <a:pt x="1833657" y="1710690"/>
                  </a:lnTo>
                  <a:lnTo>
                    <a:pt x="1844763" y="1695450"/>
                  </a:lnTo>
                  <a:lnTo>
                    <a:pt x="1847759" y="1691218"/>
                  </a:lnTo>
                  <a:lnTo>
                    <a:pt x="1836392" y="1692275"/>
                  </a:lnTo>
                  <a:lnTo>
                    <a:pt x="1822102" y="1692910"/>
                  </a:lnTo>
                  <a:lnTo>
                    <a:pt x="1807177" y="1693228"/>
                  </a:lnTo>
                  <a:lnTo>
                    <a:pt x="1792252" y="1693863"/>
                  </a:lnTo>
                  <a:lnTo>
                    <a:pt x="1776692" y="1693228"/>
                  </a:lnTo>
                  <a:lnTo>
                    <a:pt x="1761132" y="1692593"/>
                  </a:lnTo>
                  <a:lnTo>
                    <a:pt x="1744937" y="1691323"/>
                  </a:lnTo>
                  <a:lnTo>
                    <a:pt x="1728424" y="1690052"/>
                  </a:lnTo>
                  <a:lnTo>
                    <a:pt x="1711276" y="1688464"/>
                  </a:lnTo>
                  <a:lnTo>
                    <a:pt x="1702865" y="1687195"/>
                  </a:lnTo>
                  <a:lnTo>
                    <a:pt x="1701800" y="1689328"/>
                  </a:lnTo>
                  <a:lnTo>
                    <a:pt x="1699260" y="1694733"/>
                  </a:lnTo>
                  <a:lnTo>
                    <a:pt x="1696085" y="1699501"/>
                  </a:lnTo>
                  <a:lnTo>
                    <a:pt x="1692910" y="1704906"/>
                  </a:lnTo>
                  <a:lnTo>
                    <a:pt x="1689100" y="1709992"/>
                  </a:lnTo>
                  <a:lnTo>
                    <a:pt x="1685607" y="1714760"/>
                  </a:lnTo>
                  <a:lnTo>
                    <a:pt x="1681480" y="1719211"/>
                  </a:lnTo>
                  <a:lnTo>
                    <a:pt x="1677670" y="1723344"/>
                  </a:lnTo>
                  <a:lnTo>
                    <a:pt x="1673225" y="1727794"/>
                  </a:lnTo>
                  <a:lnTo>
                    <a:pt x="1668462" y="1731927"/>
                  </a:lnTo>
                  <a:lnTo>
                    <a:pt x="1664017" y="1735424"/>
                  </a:lnTo>
                  <a:lnTo>
                    <a:pt x="1658937" y="1738921"/>
                  </a:lnTo>
                  <a:lnTo>
                    <a:pt x="1653857" y="1742418"/>
                  </a:lnTo>
                  <a:lnTo>
                    <a:pt x="1648460" y="1745279"/>
                  </a:lnTo>
                  <a:lnTo>
                    <a:pt x="1643062" y="1748140"/>
                  </a:lnTo>
                  <a:lnTo>
                    <a:pt x="1637347" y="1750683"/>
                  </a:lnTo>
                  <a:lnTo>
                    <a:pt x="1631632" y="1752591"/>
                  </a:lnTo>
                  <a:lnTo>
                    <a:pt x="1625917" y="1755134"/>
                  </a:lnTo>
                  <a:lnTo>
                    <a:pt x="1620202" y="1756723"/>
                  </a:lnTo>
                  <a:lnTo>
                    <a:pt x="1613852" y="1757995"/>
                  </a:lnTo>
                  <a:lnTo>
                    <a:pt x="1607502" y="1759267"/>
                  </a:lnTo>
                  <a:lnTo>
                    <a:pt x="1601152" y="1759902"/>
                  </a:lnTo>
                  <a:lnTo>
                    <a:pt x="1594802" y="1760538"/>
                  </a:lnTo>
                  <a:lnTo>
                    <a:pt x="1588452" y="1760538"/>
                  </a:lnTo>
                  <a:lnTo>
                    <a:pt x="1582102" y="1760538"/>
                  </a:lnTo>
                  <a:lnTo>
                    <a:pt x="1575435" y="1759902"/>
                  </a:lnTo>
                  <a:lnTo>
                    <a:pt x="1569402" y="1759267"/>
                  </a:lnTo>
                  <a:lnTo>
                    <a:pt x="1562735" y="1757995"/>
                  </a:lnTo>
                  <a:lnTo>
                    <a:pt x="1557020" y="1756723"/>
                  </a:lnTo>
                  <a:lnTo>
                    <a:pt x="1550987" y="1755134"/>
                  </a:lnTo>
                  <a:lnTo>
                    <a:pt x="1544955" y="1752591"/>
                  </a:lnTo>
                  <a:lnTo>
                    <a:pt x="1539240" y="1750683"/>
                  </a:lnTo>
                  <a:lnTo>
                    <a:pt x="1533525" y="1748140"/>
                  </a:lnTo>
                  <a:lnTo>
                    <a:pt x="1528127" y="1745279"/>
                  </a:lnTo>
                  <a:lnTo>
                    <a:pt x="1522730" y="1742418"/>
                  </a:lnTo>
                  <a:lnTo>
                    <a:pt x="1517967" y="1738921"/>
                  </a:lnTo>
                  <a:lnTo>
                    <a:pt x="1512887" y="1735424"/>
                  </a:lnTo>
                  <a:lnTo>
                    <a:pt x="1508125" y="1731927"/>
                  </a:lnTo>
                  <a:lnTo>
                    <a:pt x="1503680" y="1727794"/>
                  </a:lnTo>
                  <a:lnTo>
                    <a:pt x="1499235" y="1723344"/>
                  </a:lnTo>
                  <a:lnTo>
                    <a:pt x="1495107" y="1719211"/>
                  </a:lnTo>
                  <a:lnTo>
                    <a:pt x="1490980" y="1714760"/>
                  </a:lnTo>
                  <a:lnTo>
                    <a:pt x="1487487" y="1709992"/>
                  </a:lnTo>
                  <a:lnTo>
                    <a:pt x="1483677" y="1704906"/>
                  </a:lnTo>
                  <a:lnTo>
                    <a:pt x="1480502" y="1699501"/>
                  </a:lnTo>
                  <a:lnTo>
                    <a:pt x="1477327" y="1694733"/>
                  </a:lnTo>
                  <a:lnTo>
                    <a:pt x="1474787" y="1689328"/>
                  </a:lnTo>
                  <a:lnTo>
                    <a:pt x="1471930" y="1683606"/>
                  </a:lnTo>
                  <a:lnTo>
                    <a:pt x="1469707" y="1677566"/>
                  </a:lnTo>
                  <a:lnTo>
                    <a:pt x="1467802" y="1671844"/>
                  </a:lnTo>
                  <a:lnTo>
                    <a:pt x="1466215" y="1665804"/>
                  </a:lnTo>
                  <a:lnTo>
                    <a:pt x="1464627" y="1659446"/>
                  </a:lnTo>
                  <a:lnTo>
                    <a:pt x="1463675" y="1653406"/>
                  </a:lnTo>
                  <a:lnTo>
                    <a:pt x="1462722" y="1647366"/>
                  </a:lnTo>
                  <a:lnTo>
                    <a:pt x="1462405" y="1640690"/>
                  </a:lnTo>
                  <a:lnTo>
                    <a:pt x="1462087" y="1634332"/>
                  </a:lnTo>
                  <a:lnTo>
                    <a:pt x="1462182" y="1632333"/>
                  </a:lnTo>
                  <a:lnTo>
                    <a:pt x="1449611" y="1628441"/>
                  </a:lnTo>
                  <a:lnTo>
                    <a:pt x="1408965" y="1615421"/>
                  </a:lnTo>
                  <a:lnTo>
                    <a:pt x="1367683" y="1600812"/>
                  </a:lnTo>
                  <a:lnTo>
                    <a:pt x="1326401" y="1585250"/>
                  </a:lnTo>
                  <a:lnTo>
                    <a:pt x="1284483" y="1569054"/>
                  </a:lnTo>
                  <a:lnTo>
                    <a:pt x="1241931" y="1551904"/>
                  </a:lnTo>
                  <a:lnTo>
                    <a:pt x="1199697" y="1533802"/>
                  </a:lnTo>
                  <a:lnTo>
                    <a:pt x="1191479" y="1530183"/>
                  </a:lnTo>
                  <a:close/>
                  <a:moveTo>
                    <a:pt x="1104493" y="1490234"/>
                  </a:moveTo>
                  <a:lnTo>
                    <a:pt x="1106563" y="1496060"/>
                  </a:lnTo>
                  <a:lnTo>
                    <a:pt x="1107088" y="1497526"/>
                  </a:lnTo>
                  <a:lnTo>
                    <a:pt x="1113937" y="1494744"/>
                  </a:lnTo>
                  <a:lnTo>
                    <a:pt x="1104493" y="1490234"/>
                  </a:lnTo>
                  <a:close/>
                  <a:moveTo>
                    <a:pt x="287237" y="1385930"/>
                  </a:moveTo>
                  <a:lnTo>
                    <a:pt x="272098" y="1400560"/>
                  </a:lnTo>
                  <a:lnTo>
                    <a:pt x="245428" y="1426926"/>
                  </a:lnTo>
                  <a:lnTo>
                    <a:pt x="220980" y="1452657"/>
                  </a:lnTo>
                  <a:lnTo>
                    <a:pt x="208915" y="1465681"/>
                  </a:lnTo>
                  <a:lnTo>
                    <a:pt x="197803" y="1478387"/>
                  </a:lnTo>
                  <a:lnTo>
                    <a:pt x="187008" y="1490776"/>
                  </a:lnTo>
                  <a:lnTo>
                    <a:pt x="176530" y="1503165"/>
                  </a:lnTo>
                  <a:lnTo>
                    <a:pt x="166370" y="1515554"/>
                  </a:lnTo>
                  <a:lnTo>
                    <a:pt x="157163" y="1527625"/>
                  </a:lnTo>
                  <a:lnTo>
                    <a:pt x="147955" y="1539696"/>
                  </a:lnTo>
                  <a:lnTo>
                    <a:pt x="139383" y="1551132"/>
                  </a:lnTo>
                  <a:lnTo>
                    <a:pt x="131128" y="1563203"/>
                  </a:lnTo>
                  <a:lnTo>
                    <a:pt x="123190" y="1574321"/>
                  </a:lnTo>
                  <a:lnTo>
                    <a:pt x="115888" y="1585440"/>
                  </a:lnTo>
                  <a:lnTo>
                    <a:pt x="109538" y="1596558"/>
                  </a:lnTo>
                  <a:lnTo>
                    <a:pt x="102870" y="1607358"/>
                  </a:lnTo>
                  <a:lnTo>
                    <a:pt x="97155" y="1618159"/>
                  </a:lnTo>
                  <a:lnTo>
                    <a:pt x="91758" y="1628324"/>
                  </a:lnTo>
                  <a:lnTo>
                    <a:pt x="86678" y="1638807"/>
                  </a:lnTo>
                  <a:lnTo>
                    <a:pt x="82233" y="1648337"/>
                  </a:lnTo>
                  <a:lnTo>
                    <a:pt x="78423" y="1658502"/>
                  </a:lnTo>
                  <a:lnTo>
                    <a:pt x="74930" y="1668032"/>
                  </a:lnTo>
                  <a:lnTo>
                    <a:pt x="71755" y="1677244"/>
                  </a:lnTo>
                  <a:lnTo>
                    <a:pt x="69215" y="1686139"/>
                  </a:lnTo>
                  <a:lnTo>
                    <a:pt x="67310" y="1695033"/>
                  </a:lnTo>
                  <a:lnTo>
                    <a:pt x="65723" y="1703292"/>
                  </a:lnTo>
                  <a:lnTo>
                    <a:pt x="64453" y="1711869"/>
                  </a:lnTo>
                  <a:lnTo>
                    <a:pt x="64135" y="1719493"/>
                  </a:lnTo>
                  <a:lnTo>
                    <a:pt x="64135" y="1727435"/>
                  </a:lnTo>
                  <a:lnTo>
                    <a:pt x="64453" y="1735059"/>
                  </a:lnTo>
                  <a:lnTo>
                    <a:pt x="65405" y="1742047"/>
                  </a:lnTo>
                  <a:lnTo>
                    <a:pt x="66993" y="1748718"/>
                  </a:lnTo>
                  <a:lnTo>
                    <a:pt x="68898" y="1755389"/>
                  </a:lnTo>
                  <a:lnTo>
                    <a:pt x="71438" y="1761425"/>
                  </a:lnTo>
                  <a:lnTo>
                    <a:pt x="74295" y="1767143"/>
                  </a:lnTo>
                  <a:lnTo>
                    <a:pt x="78740" y="1774131"/>
                  </a:lnTo>
                  <a:lnTo>
                    <a:pt x="83820" y="1780802"/>
                  </a:lnTo>
                  <a:lnTo>
                    <a:pt x="89853" y="1786838"/>
                  </a:lnTo>
                  <a:lnTo>
                    <a:pt x="96838" y="1792238"/>
                  </a:lnTo>
                  <a:lnTo>
                    <a:pt x="104458" y="1797638"/>
                  </a:lnTo>
                  <a:lnTo>
                    <a:pt x="112713" y="1802403"/>
                  </a:lnTo>
                  <a:lnTo>
                    <a:pt x="121920" y="1806533"/>
                  </a:lnTo>
                  <a:lnTo>
                    <a:pt x="131763" y="1810345"/>
                  </a:lnTo>
                  <a:lnTo>
                    <a:pt x="142240" y="1813839"/>
                  </a:lnTo>
                  <a:lnTo>
                    <a:pt x="153353" y="1817016"/>
                  </a:lnTo>
                  <a:lnTo>
                    <a:pt x="165735" y="1819239"/>
                  </a:lnTo>
                  <a:lnTo>
                    <a:pt x="177800" y="1821463"/>
                  </a:lnTo>
                  <a:lnTo>
                    <a:pt x="191453" y="1823051"/>
                  </a:lnTo>
                  <a:lnTo>
                    <a:pt x="205740" y="1824322"/>
                  </a:lnTo>
                  <a:lnTo>
                    <a:pt x="220345" y="1824957"/>
                  </a:lnTo>
                  <a:lnTo>
                    <a:pt x="235585" y="1825275"/>
                  </a:lnTo>
                  <a:lnTo>
                    <a:pt x="251460" y="1825275"/>
                  </a:lnTo>
                  <a:lnTo>
                    <a:pt x="267970" y="1824639"/>
                  </a:lnTo>
                  <a:lnTo>
                    <a:pt x="285115" y="1823686"/>
                  </a:lnTo>
                  <a:lnTo>
                    <a:pt x="302895" y="1822098"/>
                  </a:lnTo>
                  <a:lnTo>
                    <a:pt x="320993" y="1820192"/>
                  </a:lnTo>
                  <a:lnTo>
                    <a:pt x="339725" y="1817968"/>
                  </a:lnTo>
                  <a:lnTo>
                    <a:pt x="359410" y="1814792"/>
                  </a:lnTo>
                  <a:lnTo>
                    <a:pt x="379413" y="1811615"/>
                  </a:lnTo>
                  <a:lnTo>
                    <a:pt x="399733" y="1808121"/>
                  </a:lnTo>
                  <a:lnTo>
                    <a:pt x="420370" y="1803674"/>
                  </a:lnTo>
                  <a:lnTo>
                    <a:pt x="441960" y="1798909"/>
                  </a:lnTo>
                  <a:lnTo>
                    <a:pt x="458716" y="1795021"/>
                  </a:lnTo>
                  <a:lnTo>
                    <a:pt x="447270" y="1779838"/>
                  </a:lnTo>
                  <a:lnTo>
                    <a:pt x="434894" y="1761420"/>
                  </a:lnTo>
                  <a:lnTo>
                    <a:pt x="422518" y="1742684"/>
                  </a:lnTo>
                  <a:lnTo>
                    <a:pt x="410459" y="1723949"/>
                  </a:lnTo>
                  <a:lnTo>
                    <a:pt x="399352" y="1704260"/>
                  </a:lnTo>
                  <a:lnTo>
                    <a:pt x="388245" y="1684572"/>
                  </a:lnTo>
                  <a:lnTo>
                    <a:pt x="377773" y="1664884"/>
                  </a:lnTo>
                  <a:lnTo>
                    <a:pt x="367936" y="1644560"/>
                  </a:lnTo>
                  <a:lnTo>
                    <a:pt x="358415" y="1624237"/>
                  </a:lnTo>
                  <a:lnTo>
                    <a:pt x="349213" y="1603596"/>
                  </a:lnTo>
                  <a:lnTo>
                    <a:pt x="340645" y="1582320"/>
                  </a:lnTo>
                  <a:lnTo>
                    <a:pt x="332711" y="1561361"/>
                  </a:lnTo>
                  <a:lnTo>
                    <a:pt x="324778" y="1539767"/>
                  </a:lnTo>
                  <a:lnTo>
                    <a:pt x="318114" y="1517856"/>
                  </a:lnTo>
                  <a:lnTo>
                    <a:pt x="311449" y="1495945"/>
                  </a:lnTo>
                  <a:lnTo>
                    <a:pt x="305420" y="1474034"/>
                  </a:lnTo>
                  <a:lnTo>
                    <a:pt x="300025" y="1451170"/>
                  </a:lnTo>
                  <a:lnTo>
                    <a:pt x="294948" y="1428941"/>
                  </a:lnTo>
                  <a:lnTo>
                    <a:pt x="290823" y="1406077"/>
                  </a:lnTo>
                  <a:lnTo>
                    <a:pt x="287237" y="1385930"/>
                  </a:lnTo>
                  <a:close/>
                  <a:moveTo>
                    <a:pt x="825882" y="1340155"/>
                  </a:moveTo>
                  <a:lnTo>
                    <a:pt x="819719" y="1367155"/>
                  </a:lnTo>
                  <a:lnTo>
                    <a:pt x="808612" y="1421447"/>
                  </a:lnTo>
                  <a:lnTo>
                    <a:pt x="798457" y="1474787"/>
                  </a:lnTo>
                  <a:lnTo>
                    <a:pt x="789571" y="1527175"/>
                  </a:lnTo>
                  <a:lnTo>
                    <a:pt x="781321" y="1578610"/>
                  </a:lnTo>
                  <a:lnTo>
                    <a:pt x="778588" y="1599316"/>
                  </a:lnTo>
                  <a:lnTo>
                    <a:pt x="782951" y="1602926"/>
                  </a:lnTo>
                  <a:lnTo>
                    <a:pt x="789940" y="1601447"/>
                  </a:lnTo>
                  <a:lnTo>
                    <a:pt x="824230" y="1593190"/>
                  </a:lnTo>
                  <a:lnTo>
                    <a:pt x="859473" y="1583662"/>
                  </a:lnTo>
                  <a:lnTo>
                    <a:pt x="895985" y="1573182"/>
                  </a:lnTo>
                  <a:lnTo>
                    <a:pt x="933768" y="1561432"/>
                  </a:lnTo>
                  <a:lnTo>
                    <a:pt x="972185" y="1548729"/>
                  </a:lnTo>
                  <a:lnTo>
                    <a:pt x="1011555" y="1535073"/>
                  </a:lnTo>
                  <a:lnTo>
                    <a:pt x="1048349" y="1520873"/>
                  </a:lnTo>
                  <a:lnTo>
                    <a:pt x="1038369" y="1492568"/>
                  </a:lnTo>
                  <a:lnTo>
                    <a:pt x="1024413" y="1450656"/>
                  </a:lnTo>
                  <a:lnTo>
                    <a:pt x="987571" y="1431541"/>
                  </a:lnTo>
                  <a:lnTo>
                    <a:pt x="945971" y="1409310"/>
                  </a:lnTo>
                  <a:lnTo>
                    <a:pt x="904689" y="1386127"/>
                  </a:lnTo>
                  <a:lnTo>
                    <a:pt x="862455" y="1361991"/>
                  </a:lnTo>
                  <a:lnTo>
                    <a:pt x="825882" y="1340155"/>
                  </a:lnTo>
                  <a:close/>
                  <a:moveTo>
                    <a:pt x="426033" y="1320824"/>
                  </a:moveTo>
                  <a:lnTo>
                    <a:pt x="426083" y="1321435"/>
                  </a:lnTo>
                  <a:lnTo>
                    <a:pt x="428304" y="1341438"/>
                  </a:lnTo>
                  <a:lnTo>
                    <a:pt x="430842" y="1361123"/>
                  </a:lnTo>
                  <a:lnTo>
                    <a:pt x="434333" y="1380490"/>
                  </a:lnTo>
                  <a:lnTo>
                    <a:pt x="437823" y="1399540"/>
                  </a:lnTo>
                  <a:lnTo>
                    <a:pt x="442265" y="1418908"/>
                  </a:lnTo>
                  <a:lnTo>
                    <a:pt x="446708" y="1437640"/>
                  </a:lnTo>
                  <a:lnTo>
                    <a:pt x="451785" y="1456055"/>
                  </a:lnTo>
                  <a:lnTo>
                    <a:pt x="457179" y="1474788"/>
                  </a:lnTo>
                  <a:lnTo>
                    <a:pt x="463208" y="1492885"/>
                  </a:lnTo>
                  <a:lnTo>
                    <a:pt x="469236" y="1510983"/>
                  </a:lnTo>
                  <a:lnTo>
                    <a:pt x="476217" y="1529080"/>
                  </a:lnTo>
                  <a:lnTo>
                    <a:pt x="483515" y="1546860"/>
                  </a:lnTo>
                  <a:lnTo>
                    <a:pt x="491131" y="1564005"/>
                  </a:lnTo>
                  <a:lnTo>
                    <a:pt x="499381" y="1581468"/>
                  </a:lnTo>
                  <a:lnTo>
                    <a:pt x="507631" y="1598613"/>
                  </a:lnTo>
                  <a:lnTo>
                    <a:pt x="516515" y="1615123"/>
                  </a:lnTo>
                  <a:lnTo>
                    <a:pt x="521451" y="1623979"/>
                  </a:lnTo>
                  <a:lnTo>
                    <a:pt x="528955" y="1624948"/>
                  </a:lnTo>
                  <a:lnTo>
                    <a:pt x="539433" y="1626218"/>
                  </a:lnTo>
                  <a:lnTo>
                    <a:pt x="550545" y="1627171"/>
                  </a:lnTo>
                  <a:lnTo>
                    <a:pt x="561658" y="1628124"/>
                  </a:lnTo>
                  <a:lnTo>
                    <a:pt x="573405" y="1628441"/>
                  </a:lnTo>
                  <a:lnTo>
                    <a:pt x="585470" y="1628441"/>
                  </a:lnTo>
                  <a:lnTo>
                    <a:pt x="597853" y="1628124"/>
                  </a:lnTo>
                  <a:lnTo>
                    <a:pt x="610553" y="1627489"/>
                  </a:lnTo>
                  <a:lnTo>
                    <a:pt x="623570" y="1626854"/>
                  </a:lnTo>
                  <a:lnTo>
                    <a:pt x="637223" y="1626218"/>
                  </a:lnTo>
                  <a:lnTo>
                    <a:pt x="650875" y="1624948"/>
                  </a:lnTo>
                  <a:lnTo>
                    <a:pt x="665163" y="1623360"/>
                  </a:lnTo>
                  <a:lnTo>
                    <a:pt x="694373" y="1619549"/>
                  </a:lnTo>
                  <a:lnTo>
                    <a:pt x="702748" y="1618167"/>
                  </a:lnTo>
                  <a:lnTo>
                    <a:pt x="699337" y="1615270"/>
                  </a:lnTo>
                  <a:lnTo>
                    <a:pt x="666011" y="1586687"/>
                  </a:lnTo>
                  <a:lnTo>
                    <a:pt x="634589" y="1557787"/>
                  </a:lnTo>
                  <a:lnTo>
                    <a:pt x="604436" y="1529204"/>
                  </a:lnTo>
                  <a:lnTo>
                    <a:pt x="589836" y="1514595"/>
                  </a:lnTo>
                  <a:lnTo>
                    <a:pt x="575236" y="1500304"/>
                  </a:lnTo>
                  <a:lnTo>
                    <a:pt x="561271" y="1486330"/>
                  </a:lnTo>
                  <a:lnTo>
                    <a:pt x="547940" y="1472038"/>
                  </a:lnTo>
                  <a:lnTo>
                    <a:pt x="534292" y="1457747"/>
                  </a:lnTo>
                  <a:lnTo>
                    <a:pt x="521597" y="1443456"/>
                  </a:lnTo>
                  <a:lnTo>
                    <a:pt x="508901" y="1429164"/>
                  </a:lnTo>
                  <a:lnTo>
                    <a:pt x="497157" y="1415508"/>
                  </a:lnTo>
                  <a:lnTo>
                    <a:pt x="485731" y="1401217"/>
                  </a:lnTo>
                  <a:lnTo>
                    <a:pt x="473988" y="1387561"/>
                  </a:lnTo>
                  <a:lnTo>
                    <a:pt x="463196" y="1373587"/>
                  </a:lnTo>
                  <a:lnTo>
                    <a:pt x="453357" y="1359613"/>
                  </a:lnTo>
                  <a:lnTo>
                    <a:pt x="443201" y="1345957"/>
                  </a:lnTo>
                  <a:lnTo>
                    <a:pt x="433679" y="1332300"/>
                  </a:lnTo>
                  <a:lnTo>
                    <a:pt x="426033" y="1320824"/>
                  </a:lnTo>
                  <a:close/>
                  <a:moveTo>
                    <a:pt x="563522" y="1163592"/>
                  </a:moveTo>
                  <a:lnTo>
                    <a:pt x="542290" y="1178196"/>
                  </a:lnTo>
                  <a:lnTo>
                    <a:pt x="502920" y="1206786"/>
                  </a:lnTo>
                  <a:lnTo>
                    <a:pt x="465455" y="1234740"/>
                  </a:lnTo>
                  <a:lnTo>
                    <a:pt x="455660" y="1242410"/>
                  </a:lnTo>
                  <a:lnTo>
                    <a:pt x="456848" y="1244647"/>
                  </a:lnTo>
                  <a:lnTo>
                    <a:pt x="462562" y="1255445"/>
                  </a:lnTo>
                  <a:lnTo>
                    <a:pt x="468909" y="1265925"/>
                  </a:lnTo>
                  <a:lnTo>
                    <a:pt x="475575" y="1277040"/>
                  </a:lnTo>
                  <a:lnTo>
                    <a:pt x="482557" y="1287838"/>
                  </a:lnTo>
                  <a:lnTo>
                    <a:pt x="490175" y="1299271"/>
                  </a:lnTo>
                  <a:lnTo>
                    <a:pt x="498110" y="1310387"/>
                  </a:lnTo>
                  <a:lnTo>
                    <a:pt x="506362" y="1322138"/>
                  </a:lnTo>
                  <a:lnTo>
                    <a:pt x="524453" y="1345957"/>
                  </a:lnTo>
                  <a:lnTo>
                    <a:pt x="543497" y="1370093"/>
                  </a:lnTo>
                  <a:lnTo>
                    <a:pt x="564762" y="1394865"/>
                  </a:lnTo>
                  <a:lnTo>
                    <a:pt x="587297" y="1419954"/>
                  </a:lnTo>
                  <a:lnTo>
                    <a:pt x="611736" y="1445361"/>
                  </a:lnTo>
                  <a:lnTo>
                    <a:pt x="637445" y="1471721"/>
                  </a:lnTo>
                  <a:lnTo>
                    <a:pt x="664106" y="1498081"/>
                  </a:lnTo>
                  <a:lnTo>
                    <a:pt x="692989" y="1525075"/>
                  </a:lnTo>
                  <a:lnTo>
                    <a:pt x="721963" y="1551321"/>
                  </a:lnTo>
                  <a:lnTo>
                    <a:pt x="722613" y="1546860"/>
                  </a:lnTo>
                  <a:lnTo>
                    <a:pt x="730229" y="1498282"/>
                  </a:lnTo>
                  <a:lnTo>
                    <a:pt x="739115" y="1450340"/>
                  </a:lnTo>
                  <a:lnTo>
                    <a:pt x="748317" y="1401762"/>
                  </a:lnTo>
                  <a:lnTo>
                    <a:pt x="758472" y="1354137"/>
                  </a:lnTo>
                  <a:lnTo>
                    <a:pt x="768627" y="1308100"/>
                  </a:lnTo>
                  <a:lnTo>
                    <a:pt x="769341" y="1305052"/>
                  </a:lnTo>
                  <a:lnTo>
                    <a:pt x="737021" y="1284818"/>
                  </a:lnTo>
                  <a:lnTo>
                    <a:pt x="696374" y="1257824"/>
                  </a:lnTo>
                  <a:lnTo>
                    <a:pt x="656362" y="1230512"/>
                  </a:lnTo>
                  <a:lnTo>
                    <a:pt x="616985" y="1202882"/>
                  </a:lnTo>
                  <a:lnTo>
                    <a:pt x="578561" y="1174935"/>
                  </a:lnTo>
                  <a:lnTo>
                    <a:pt x="563522" y="1163592"/>
                  </a:lnTo>
                  <a:close/>
                  <a:moveTo>
                    <a:pt x="441840" y="1066401"/>
                  </a:moveTo>
                  <a:lnTo>
                    <a:pt x="437823" y="1083628"/>
                  </a:lnTo>
                  <a:lnTo>
                    <a:pt x="434333" y="1102995"/>
                  </a:lnTo>
                  <a:lnTo>
                    <a:pt x="430842" y="1122045"/>
                  </a:lnTo>
                  <a:lnTo>
                    <a:pt x="428304" y="1141730"/>
                  </a:lnTo>
                  <a:lnTo>
                    <a:pt x="426083" y="1161415"/>
                  </a:lnTo>
                  <a:lnTo>
                    <a:pt x="425439" y="1169539"/>
                  </a:lnTo>
                  <a:lnTo>
                    <a:pt x="427648" y="1177001"/>
                  </a:lnTo>
                  <a:lnTo>
                    <a:pt x="429516" y="1183022"/>
                  </a:lnTo>
                  <a:lnTo>
                    <a:pt x="451485" y="1166443"/>
                  </a:lnTo>
                  <a:lnTo>
                    <a:pt x="489903" y="1138171"/>
                  </a:lnTo>
                  <a:lnTo>
                    <a:pt x="511337" y="1123125"/>
                  </a:lnTo>
                  <a:lnTo>
                    <a:pt x="504571" y="1117771"/>
                  </a:lnTo>
                  <a:lnTo>
                    <a:pt x="469005" y="1089506"/>
                  </a:lnTo>
                  <a:lnTo>
                    <a:pt x="441840" y="1066401"/>
                  </a:lnTo>
                  <a:close/>
                  <a:moveTo>
                    <a:pt x="1964738" y="1045668"/>
                  </a:moveTo>
                  <a:lnTo>
                    <a:pt x="1964373" y="1045997"/>
                  </a:lnTo>
                  <a:lnTo>
                    <a:pt x="1947863" y="1060606"/>
                  </a:lnTo>
                  <a:lnTo>
                    <a:pt x="1913890" y="1089506"/>
                  </a:lnTo>
                  <a:lnTo>
                    <a:pt x="1878330" y="1117771"/>
                  </a:lnTo>
                  <a:lnTo>
                    <a:pt x="1841818" y="1146671"/>
                  </a:lnTo>
                  <a:lnTo>
                    <a:pt x="1804353" y="1174935"/>
                  </a:lnTo>
                  <a:lnTo>
                    <a:pt x="1765935" y="1202882"/>
                  </a:lnTo>
                  <a:lnTo>
                    <a:pt x="1726565" y="1230512"/>
                  </a:lnTo>
                  <a:lnTo>
                    <a:pt x="1686243" y="1257824"/>
                  </a:lnTo>
                  <a:lnTo>
                    <a:pt x="1645603" y="1284818"/>
                  </a:lnTo>
                  <a:lnTo>
                    <a:pt x="1604328" y="1310860"/>
                  </a:lnTo>
                  <a:lnTo>
                    <a:pt x="1562418" y="1336584"/>
                  </a:lnTo>
                  <a:lnTo>
                    <a:pt x="1520508" y="1361991"/>
                  </a:lnTo>
                  <a:lnTo>
                    <a:pt x="1477963" y="1386127"/>
                  </a:lnTo>
                  <a:lnTo>
                    <a:pt x="1437005" y="1409310"/>
                  </a:lnTo>
                  <a:lnTo>
                    <a:pt x="1395095" y="1431541"/>
                  </a:lnTo>
                  <a:lnTo>
                    <a:pt x="1353185" y="1453454"/>
                  </a:lnTo>
                  <a:lnTo>
                    <a:pt x="1310958" y="1474732"/>
                  </a:lnTo>
                  <a:lnTo>
                    <a:pt x="1268838" y="1494705"/>
                  </a:lnTo>
                  <a:lnTo>
                    <a:pt x="1289882" y="1503314"/>
                  </a:lnTo>
                  <a:lnTo>
                    <a:pt x="1330846" y="1519511"/>
                  </a:lnTo>
                  <a:lnTo>
                    <a:pt x="1371176" y="1535073"/>
                  </a:lnTo>
                  <a:lnTo>
                    <a:pt x="1410870" y="1548729"/>
                  </a:lnTo>
                  <a:lnTo>
                    <a:pt x="1449294" y="1561432"/>
                  </a:lnTo>
                  <a:lnTo>
                    <a:pt x="1479284" y="1570917"/>
                  </a:lnTo>
                  <a:lnTo>
                    <a:pt x="1480502" y="1568844"/>
                  </a:lnTo>
                  <a:lnTo>
                    <a:pt x="1483677" y="1563758"/>
                  </a:lnTo>
                  <a:lnTo>
                    <a:pt x="1487487" y="1558671"/>
                  </a:lnTo>
                  <a:lnTo>
                    <a:pt x="1490980" y="1554221"/>
                  </a:lnTo>
                  <a:lnTo>
                    <a:pt x="1495107" y="1549452"/>
                  </a:lnTo>
                  <a:lnTo>
                    <a:pt x="1499235" y="1545002"/>
                  </a:lnTo>
                  <a:lnTo>
                    <a:pt x="1503680" y="1540551"/>
                  </a:lnTo>
                  <a:lnTo>
                    <a:pt x="1508125" y="1536736"/>
                  </a:lnTo>
                  <a:lnTo>
                    <a:pt x="1512887" y="1532921"/>
                  </a:lnTo>
                  <a:lnTo>
                    <a:pt x="1517967" y="1529424"/>
                  </a:lnTo>
                  <a:lnTo>
                    <a:pt x="1522730" y="1526563"/>
                  </a:lnTo>
                  <a:lnTo>
                    <a:pt x="1528127" y="1523384"/>
                  </a:lnTo>
                  <a:lnTo>
                    <a:pt x="1533525" y="1520841"/>
                  </a:lnTo>
                  <a:lnTo>
                    <a:pt x="1539240" y="1517980"/>
                  </a:lnTo>
                  <a:lnTo>
                    <a:pt x="1544955" y="1515755"/>
                  </a:lnTo>
                  <a:lnTo>
                    <a:pt x="1550987" y="1513847"/>
                  </a:lnTo>
                  <a:lnTo>
                    <a:pt x="1557020" y="1512258"/>
                  </a:lnTo>
                  <a:lnTo>
                    <a:pt x="1562735" y="1510668"/>
                  </a:lnTo>
                  <a:lnTo>
                    <a:pt x="1569402" y="1509397"/>
                  </a:lnTo>
                  <a:lnTo>
                    <a:pt x="1575435" y="1508761"/>
                  </a:lnTo>
                  <a:lnTo>
                    <a:pt x="1582102" y="1508443"/>
                  </a:lnTo>
                  <a:lnTo>
                    <a:pt x="1588452" y="1508125"/>
                  </a:lnTo>
                  <a:lnTo>
                    <a:pt x="1594802" y="1508443"/>
                  </a:lnTo>
                  <a:lnTo>
                    <a:pt x="1601152" y="1508761"/>
                  </a:lnTo>
                  <a:lnTo>
                    <a:pt x="1607502" y="1509397"/>
                  </a:lnTo>
                  <a:lnTo>
                    <a:pt x="1613852" y="1510668"/>
                  </a:lnTo>
                  <a:lnTo>
                    <a:pt x="1620202" y="1512258"/>
                  </a:lnTo>
                  <a:lnTo>
                    <a:pt x="1625917" y="1513847"/>
                  </a:lnTo>
                  <a:lnTo>
                    <a:pt x="1631632" y="1515755"/>
                  </a:lnTo>
                  <a:lnTo>
                    <a:pt x="1637347" y="1517980"/>
                  </a:lnTo>
                  <a:lnTo>
                    <a:pt x="1643062" y="1520841"/>
                  </a:lnTo>
                  <a:lnTo>
                    <a:pt x="1648460" y="1523384"/>
                  </a:lnTo>
                  <a:lnTo>
                    <a:pt x="1653857" y="1526563"/>
                  </a:lnTo>
                  <a:lnTo>
                    <a:pt x="1658937" y="1529424"/>
                  </a:lnTo>
                  <a:lnTo>
                    <a:pt x="1664017" y="1532921"/>
                  </a:lnTo>
                  <a:lnTo>
                    <a:pt x="1668462" y="1536736"/>
                  </a:lnTo>
                  <a:lnTo>
                    <a:pt x="1673225" y="1540551"/>
                  </a:lnTo>
                  <a:lnTo>
                    <a:pt x="1677670" y="1545002"/>
                  </a:lnTo>
                  <a:lnTo>
                    <a:pt x="1681480" y="1549452"/>
                  </a:lnTo>
                  <a:lnTo>
                    <a:pt x="1685607" y="1554221"/>
                  </a:lnTo>
                  <a:lnTo>
                    <a:pt x="1689100" y="1558671"/>
                  </a:lnTo>
                  <a:lnTo>
                    <a:pt x="1692910" y="1563758"/>
                  </a:lnTo>
                  <a:lnTo>
                    <a:pt x="1696085" y="1568844"/>
                  </a:lnTo>
                  <a:lnTo>
                    <a:pt x="1699260" y="1574248"/>
                  </a:lnTo>
                  <a:lnTo>
                    <a:pt x="1701800" y="1579653"/>
                  </a:lnTo>
                  <a:lnTo>
                    <a:pt x="1704657" y="1585375"/>
                  </a:lnTo>
                  <a:lnTo>
                    <a:pt x="1706880" y="1591097"/>
                  </a:lnTo>
                  <a:lnTo>
                    <a:pt x="1708785" y="1596819"/>
                  </a:lnTo>
                  <a:lnTo>
                    <a:pt x="1710372" y="1602542"/>
                  </a:lnTo>
                  <a:lnTo>
                    <a:pt x="1711960" y="1608900"/>
                  </a:lnTo>
                  <a:lnTo>
                    <a:pt x="1712913" y="1614940"/>
                  </a:lnTo>
                  <a:lnTo>
                    <a:pt x="1713865" y="1621616"/>
                  </a:lnTo>
                  <a:lnTo>
                    <a:pt x="1713930" y="1622842"/>
                  </a:lnTo>
                  <a:lnTo>
                    <a:pt x="1717944" y="1623360"/>
                  </a:lnTo>
                  <a:lnTo>
                    <a:pt x="1731917" y="1624948"/>
                  </a:lnTo>
                  <a:lnTo>
                    <a:pt x="1745572" y="1626218"/>
                  </a:lnTo>
                  <a:lnTo>
                    <a:pt x="1759544" y="1626854"/>
                  </a:lnTo>
                  <a:lnTo>
                    <a:pt x="1772564" y="1627489"/>
                  </a:lnTo>
                  <a:lnTo>
                    <a:pt x="1785266" y="1628124"/>
                  </a:lnTo>
                  <a:lnTo>
                    <a:pt x="1797650" y="1628441"/>
                  </a:lnTo>
                  <a:lnTo>
                    <a:pt x="1809400" y="1628441"/>
                  </a:lnTo>
                  <a:lnTo>
                    <a:pt x="1821467" y="1628124"/>
                  </a:lnTo>
                  <a:lnTo>
                    <a:pt x="1832581" y="1627171"/>
                  </a:lnTo>
                  <a:lnTo>
                    <a:pt x="1843378" y="1626218"/>
                  </a:lnTo>
                  <a:lnTo>
                    <a:pt x="1853540" y="1624948"/>
                  </a:lnTo>
                  <a:lnTo>
                    <a:pt x="1864019" y="1623678"/>
                  </a:lnTo>
                  <a:lnTo>
                    <a:pt x="1873546" y="1621772"/>
                  </a:lnTo>
                  <a:lnTo>
                    <a:pt x="1882755" y="1619867"/>
                  </a:lnTo>
                  <a:lnTo>
                    <a:pt x="1891646" y="1617644"/>
                  </a:lnTo>
                  <a:lnTo>
                    <a:pt x="1893435" y="1617180"/>
                  </a:lnTo>
                  <a:lnTo>
                    <a:pt x="1894581" y="1615123"/>
                  </a:lnTo>
                  <a:lnTo>
                    <a:pt x="1903465" y="1598613"/>
                  </a:lnTo>
                  <a:lnTo>
                    <a:pt x="1912032" y="1581468"/>
                  </a:lnTo>
                  <a:lnTo>
                    <a:pt x="1919965" y="1564005"/>
                  </a:lnTo>
                  <a:lnTo>
                    <a:pt x="1927580" y="1546860"/>
                  </a:lnTo>
                  <a:lnTo>
                    <a:pt x="1934879" y="1529080"/>
                  </a:lnTo>
                  <a:lnTo>
                    <a:pt x="1941859" y="1510983"/>
                  </a:lnTo>
                  <a:lnTo>
                    <a:pt x="1948205" y="1492885"/>
                  </a:lnTo>
                  <a:lnTo>
                    <a:pt x="1954234" y="1474788"/>
                  </a:lnTo>
                  <a:lnTo>
                    <a:pt x="1959628" y="1456055"/>
                  </a:lnTo>
                  <a:lnTo>
                    <a:pt x="1964705" y="1437640"/>
                  </a:lnTo>
                  <a:lnTo>
                    <a:pt x="1969148" y="1418908"/>
                  </a:lnTo>
                  <a:lnTo>
                    <a:pt x="1973590" y="1399540"/>
                  </a:lnTo>
                  <a:lnTo>
                    <a:pt x="1977398" y="1380490"/>
                  </a:lnTo>
                  <a:lnTo>
                    <a:pt x="1980253" y="1361123"/>
                  </a:lnTo>
                  <a:lnTo>
                    <a:pt x="1983109" y="1341438"/>
                  </a:lnTo>
                  <a:lnTo>
                    <a:pt x="1985330" y="1321435"/>
                  </a:lnTo>
                  <a:lnTo>
                    <a:pt x="1986917" y="1302068"/>
                  </a:lnTo>
                  <a:lnTo>
                    <a:pt x="1988503" y="1282065"/>
                  </a:lnTo>
                  <a:lnTo>
                    <a:pt x="1989138" y="1261428"/>
                  </a:lnTo>
                  <a:lnTo>
                    <a:pt x="1989138" y="1241743"/>
                  </a:lnTo>
                  <a:lnTo>
                    <a:pt x="1989138" y="1221105"/>
                  </a:lnTo>
                  <a:lnTo>
                    <a:pt x="1988503" y="1201103"/>
                  </a:lnTo>
                  <a:lnTo>
                    <a:pt x="1986917" y="1181418"/>
                  </a:lnTo>
                  <a:lnTo>
                    <a:pt x="1985330" y="1161415"/>
                  </a:lnTo>
                  <a:lnTo>
                    <a:pt x="1983109" y="1141730"/>
                  </a:lnTo>
                  <a:lnTo>
                    <a:pt x="1980253" y="1122045"/>
                  </a:lnTo>
                  <a:lnTo>
                    <a:pt x="1977398" y="1102995"/>
                  </a:lnTo>
                  <a:lnTo>
                    <a:pt x="1973590" y="1083628"/>
                  </a:lnTo>
                  <a:lnTo>
                    <a:pt x="1969148" y="1064578"/>
                  </a:lnTo>
                  <a:lnTo>
                    <a:pt x="1964738" y="1045668"/>
                  </a:lnTo>
                  <a:close/>
                  <a:moveTo>
                    <a:pt x="916037" y="1019660"/>
                  </a:moveTo>
                  <a:lnTo>
                    <a:pt x="912064" y="1031240"/>
                  </a:lnTo>
                  <a:lnTo>
                    <a:pt x="897467" y="1075690"/>
                  </a:lnTo>
                  <a:lnTo>
                    <a:pt x="883186" y="1121410"/>
                  </a:lnTo>
                  <a:lnTo>
                    <a:pt x="869541" y="1167765"/>
                  </a:lnTo>
                  <a:lnTo>
                    <a:pt x="856213" y="1215707"/>
                  </a:lnTo>
                  <a:lnTo>
                    <a:pt x="843519" y="1265555"/>
                  </a:lnTo>
                  <a:lnTo>
                    <a:pt x="841045" y="1275844"/>
                  </a:lnTo>
                  <a:lnTo>
                    <a:pt x="841178" y="1275926"/>
                  </a:lnTo>
                  <a:lnTo>
                    <a:pt x="887541" y="1303556"/>
                  </a:lnTo>
                  <a:lnTo>
                    <a:pt x="935809" y="1331185"/>
                  </a:lnTo>
                  <a:lnTo>
                    <a:pt x="981855" y="1356909"/>
                  </a:lnTo>
                  <a:lnTo>
                    <a:pt x="997943" y="1365625"/>
                  </a:lnTo>
                  <a:lnTo>
                    <a:pt x="996185" y="1359853"/>
                  </a:lnTo>
                  <a:lnTo>
                    <a:pt x="983180" y="1314450"/>
                  </a:lnTo>
                  <a:lnTo>
                    <a:pt x="970810" y="1268730"/>
                  </a:lnTo>
                  <a:lnTo>
                    <a:pt x="959075" y="1223010"/>
                  </a:lnTo>
                  <a:lnTo>
                    <a:pt x="948291" y="1176655"/>
                  </a:lnTo>
                  <a:lnTo>
                    <a:pt x="937824" y="1130618"/>
                  </a:lnTo>
                  <a:lnTo>
                    <a:pt x="927991" y="1082675"/>
                  </a:lnTo>
                  <a:lnTo>
                    <a:pt x="918793" y="1034733"/>
                  </a:lnTo>
                  <a:lnTo>
                    <a:pt x="916037" y="1019660"/>
                  </a:lnTo>
                  <a:close/>
                  <a:moveTo>
                    <a:pt x="863289" y="979742"/>
                  </a:moveTo>
                  <a:lnTo>
                    <a:pt x="855028" y="984105"/>
                  </a:lnTo>
                  <a:lnTo>
                    <a:pt x="808990" y="1009835"/>
                  </a:lnTo>
                  <a:lnTo>
                    <a:pt x="761048" y="1037472"/>
                  </a:lnTo>
                  <a:lnTo>
                    <a:pt x="714375" y="1065426"/>
                  </a:lnTo>
                  <a:lnTo>
                    <a:pt x="668973" y="1093698"/>
                  </a:lnTo>
                  <a:lnTo>
                    <a:pt x="625158" y="1121652"/>
                  </a:lnTo>
                  <a:lnTo>
                    <a:pt x="618343" y="1126266"/>
                  </a:lnTo>
                  <a:lnTo>
                    <a:pt x="629688" y="1134920"/>
                  </a:lnTo>
                  <a:lnTo>
                    <a:pt x="669382" y="1162867"/>
                  </a:lnTo>
                  <a:lnTo>
                    <a:pt x="710029" y="1191450"/>
                  </a:lnTo>
                  <a:lnTo>
                    <a:pt x="752263" y="1219397"/>
                  </a:lnTo>
                  <a:lnTo>
                    <a:pt x="784932" y="1240860"/>
                  </a:lnTo>
                  <a:lnTo>
                    <a:pt x="791475" y="1215707"/>
                  </a:lnTo>
                  <a:lnTo>
                    <a:pt x="803852" y="1169987"/>
                  </a:lnTo>
                  <a:lnTo>
                    <a:pt x="816863" y="1124902"/>
                  </a:lnTo>
                  <a:lnTo>
                    <a:pt x="830191" y="1080135"/>
                  </a:lnTo>
                  <a:lnTo>
                    <a:pt x="844471" y="1035685"/>
                  </a:lnTo>
                  <a:lnTo>
                    <a:pt x="859069" y="991870"/>
                  </a:lnTo>
                  <a:lnTo>
                    <a:pt x="863289" y="979742"/>
                  </a:lnTo>
                  <a:close/>
                  <a:moveTo>
                    <a:pt x="1657985" y="712821"/>
                  </a:moveTo>
                  <a:lnTo>
                    <a:pt x="1645285" y="713456"/>
                  </a:lnTo>
                  <a:lnTo>
                    <a:pt x="1632268" y="714092"/>
                  </a:lnTo>
                  <a:lnTo>
                    <a:pt x="1618615" y="715362"/>
                  </a:lnTo>
                  <a:lnTo>
                    <a:pt x="1604963" y="716315"/>
                  </a:lnTo>
                  <a:lnTo>
                    <a:pt x="1590675" y="717903"/>
                  </a:lnTo>
                  <a:lnTo>
                    <a:pt x="1561465" y="721715"/>
                  </a:lnTo>
                  <a:lnTo>
                    <a:pt x="1530668" y="726798"/>
                  </a:lnTo>
                  <a:lnTo>
                    <a:pt x="1498918" y="732516"/>
                  </a:lnTo>
                  <a:lnTo>
                    <a:pt x="1465898" y="739822"/>
                  </a:lnTo>
                  <a:lnTo>
                    <a:pt x="1431608" y="748081"/>
                  </a:lnTo>
                  <a:lnTo>
                    <a:pt x="1396048" y="757611"/>
                  </a:lnTo>
                  <a:lnTo>
                    <a:pt x="1359535" y="768094"/>
                  </a:lnTo>
                  <a:lnTo>
                    <a:pt x="1322070" y="779848"/>
                  </a:lnTo>
                  <a:lnTo>
                    <a:pt x="1283653" y="792554"/>
                  </a:lnTo>
                  <a:lnTo>
                    <a:pt x="1244283" y="806531"/>
                  </a:lnTo>
                  <a:lnTo>
                    <a:pt x="1203960" y="821461"/>
                  </a:lnTo>
                  <a:lnTo>
                    <a:pt x="1163003" y="837662"/>
                  </a:lnTo>
                  <a:lnTo>
                    <a:pt x="1121093" y="855134"/>
                  </a:lnTo>
                  <a:lnTo>
                    <a:pt x="1077913" y="873558"/>
                  </a:lnTo>
                  <a:lnTo>
                    <a:pt x="1035050" y="893253"/>
                  </a:lnTo>
                  <a:lnTo>
                    <a:pt x="990600" y="914537"/>
                  </a:lnTo>
                  <a:lnTo>
                    <a:pt x="964318" y="927496"/>
                  </a:lnTo>
                  <a:lnTo>
                    <a:pt x="968907" y="957263"/>
                  </a:lnTo>
                  <a:lnTo>
                    <a:pt x="978106" y="1009650"/>
                  </a:lnTo>
                  <a:lnTo>
                    <a:pt x="988255" y="1062990"/>
                  </a:lnTo>
                  <a:lnTo>
                    <a:pt x="999357" y="1117283"/>
                  </a:lnTo>
                  <a:lnTo>
                    <a:pt x="1010775" y="1168718"/>
                  </a:lnTo>
                  <a:lnTo>
                    <a:pt x="1023145" y="1219518"/>
                  </a:lnTo>
                  <a:lnTo>
                    <a:pt x="1035832" y="1268730"/>
                  </a:lnTo>
                  <a:lnTo>
                    <a:pt x="1049153" y="1316673"/>
                  </a:lnTo>
                  <a:lnTo>
                    <a:pt x="1062792" y="1363663"/>
                  </a:lnTo>
                  <a:lnTo>
                    <a:pt x="1075796" y="1405968"/>
                  </a:lnTo>
                  <a:lnTo>
                    <a:pt x="1117450" y="1427095"/>
                  </a:lnTo>
                  <a:lnTo>
                    <a:pt x="1161590" y="1447738"/>
                  </a:lnTo>
                  <a:lnTo>
                    <a:pt x="1191459" y="1461474"/>
                  </a:lnTo>
                  <a:lnTo>
                    <a:pt x="1221105" y="1447738"/>
                  </a:lnTo>
                  <a:lnTo>
                    <a:pt x="1264920" y="1427095"/>
                  </a:lnTo>
                  <a:lnTo>
                    <a:pt x="1309688" y="1404547"/>
                  </a:lnTo>
                  <a:lnTo>
                    <a:pt x="1355090" y="1381681"/>
                  </a:lnTo>
                  <a:lnTo>
                    <a:pt x="1400810" y="1356909"/>
                  </a:lnTo>
                  <a:lnTo>
                    <a:pt x="1446848" y="1331185"/>
                  </a:lnTo>
                  <a:lnTo>
                    <a:pt x="1494790" y="1303556"/>
                  </a:lnTo>
                  <a:lnTo>
                    <a:pt x="1541780" y="1275926"/>
                  </a:lnTo>
                  <a:lnTo>
                    <a:pt x="1586865" y="1247979"/>
                  </a:lnTo>
                  <a:lnTo>
                    <a:pt x="1630680" y="1219397"/>
                  </a:lnTo>
                  <a:lnTo>
                    <a:pt x="1672908" y="1191450"/>
                  </a:lnTo>
                  <a:lnTo>
                    <a:pt x="1713548" y="1162867"/>
                  </a:lnTo>
                  <a:lnTo>
                    <a:pt x="1752918" y="1134920"/>
                  </a:lnTo>
                  <a:lnTo>
                    <a:pt x="1790383" y="1106338"/>
                  </a:lnTo>
                  <a:lnTo>
                    <a:pt x="1826895" y="1078391"/>
                  </a:lnTo>
                  <a:lnTo>
                    <a:pt x="1861503" y="1050126"/>
                  </a:lnTo>
                  <a:lnTo>
                    <a:pt x="1894523" y="1022496"/>
                  </a:lnTo>
                  <a:lnTo>
                    <a:pt x="1925638" y="994867"/>
                  </a:lnTo>
                  <a:lnTo>
                    <a:pt x="1944123" y="978323"/>
                  </a:lnTo>
                  <a:lnTo>
                    <a:pt x="1941859" y="971868"/>
                  </a:lnTo>
                  <a:lnTo>
                    <a:pt x="1934879" y="954088"/>
                  </a:lnTo>
                  <a:lnTo>
                    <a:pt x="1927580" y="936308"/>
                  </a:lnTo>
                  <a:lnTo>
                    <a:pt x="1919965" y="918845"/>
                  </a:lnTo>
                  <a:lnTo>
                    <a:pt x="1912032" y="901383"/>
                  </a:lnTo>
                  <a:lnTo>
                    <a:pt x="1903465" y="884555"/>
                  </a:lnTo>
                  <a:lnTo>
                    <a:pt x="1894581" y="867728"/>
                  </a:lnTo>
                  <a:lnTo>
                    <a:pt x="1885379" y="851218"/>
                  </a:lnTo>
                  <a:lnTo>
                    <a:pt x="1875859" y="835025"/>
                  </a:lnTo>
                  <a:lnTo>
                    <a:pt x="1866023" y="818833"/>
                  </a:lnTo>
                  <a:lnTo>
                    <a:pt x="1855552" y="802958"/>
                  </a:lnTo>
                  <a:lnTo>
                    <a:pt x="1844763" y="787718"/>
                  </a:lnTo>
                  <a:lnTo>
                    <a:pt x="1833657" y="772478"/>
                  </a:lnTo>
                  <a:lnTo>
                    <a:pt x="1822234" y="757238"/>
                  </a:lnTo>
                  <a:lnTo>
                    <a:pt x="1812344" y="745258"/>
                  </a:lnTo>
                  <a:lnTo>
                    <a:pt x="1808481" y="742681"/>
                  </a:lnTo>
                  <a:lnTo>
                    <a:pt x="1802448" y="738869"/>
                  </a:lnTo>
                  <a:lnTo>
                    <a:pt x="1795463" y="734740"/>
                  </a:lnTo>
                  <a:lnTo>
                    <a:pt x="1788478" y="731881"/>
                  </a:lnTo>
                  <a:lnTo>
                    <a:pt x="1780858" y="728704"/>
                  </a:lnTo>
                  <a:lnTo>
                    <a:pt x="1772921" y="726163"/>
                  </a:lnTo>
                  <a:lnTo>
                    <a:pt x="1764348" y="723304"/>
                  </a:lnTo>
                  <a:lnTo>
                    <a:pt x="1755458" y="721080"/>
                  </a:lnTo>
                  <a:lnTo>
                    <a:pt x="1746251" y="719174"/>
                  </a:lnTo>
                  <a:lnTo>
                    <a:pt x="1736725" y="717586"/>
                  </a:lnTo>
                  <a:lnTo>
                    <a:pt x="1726565" y="715997"/>
                  </a:lnTo>
                  <a:lnTo>
                    <a:pt x="1716405" y="714727"/>
                  </a:lnTo>
                  <a:lnTo>
                    <a:pt x="1705293" y="714092"/>
                  </a:lnTo>
                  <a:lnTo>
                    <a:pt x="1694181" y="713456"/>
                  </a:lnTo>
                  <a:lnTo>
                    <a:pt x="1682433" y="712821"/>
                  </a:lnTo>
                  <a:lnTo>
                    <a:pt x="1670685" y="712821"/>
                  </a:lnTo>
                  <a:lnTo>
                    <a:pt x="1657985" y="712821"/>
                  </a:lnTo>
                  <a:close/>
                  <a:moveTo>
                    <a:pt x="868468" y="533737"/>
                  </a:moveTo>
                  <a:lnTo>
                    <a:pt x="865870" y="534988"/>
                  </a:lnTo>
                  <a:lnTo>
                    <a:pt x="848736" y="543243"/>
                  </a:lnTo>
                  <a:lnTo>
                    <a:pt x="831919" y="552133"/>
                  </a:lnTo>
                  <a:lnTo>
                    <a:pt x="815419" y="561340"/>
                  </a:lnTo>
                  <a:lnTo>
                    <a:pt x="799236" y="570865"/>
                  </a:lnTo>
                  <a:lnTo>
                    <a:pt x="783053" y="581025"/>
                  </a:lnTo>
                  <a:lnTo>
                    <a:pt x="767505" y="591503"/>
                  </a:lnTo>
                  <a:lnTo>
                    <a:pt x="751957" y="601980"/>
                  </a:lnTo>
                  <a:lnTo>
                    <a:pt x="736726" y="613410"/>
                  </a:lnTo>
                  <a:lnTo>
                    <a:pt x="721813" y="624840"/>
                  </a:lnTo>
                  <a:lnTo>
                    <a:pt x="707217" y="636270"/>
                  </a:lnTo>
                  <a:lnTo>
                    <a:pt x="692938" y="648653"/>
                  </a:lnTo>
                  <a:lnTo>
                    <a:pt x="678659" y="661035"/>
                  </a:lnTo>
                  <a:lnTo>
                    <a:pt x="665015" y="674053"/>
                  </a:lnTo>
                  <a:lnTo>
                    <a:pt x="651371" y="687070"/>
                  </a:lnTo>
                  <a:lnTo>
                    <a:pt x="638361" y="700405"/>
                  </a:lnTo>
                  <a:lnTo>
                    <a:pt x="625669" y="714375"/>
                  </a:lnTo>
                  <a:lnTo>
                    <a:pt x="612977" y="728028"/>
                  </a:lnTo>
                  <a:lnTo>
                    <a:pt x="601236" y="742633"/>
                  </a:lnTo>
                  <a:lnTo>
                    <a:pt x="589179" y="757238"/>
                  </a:lnTo>
                  <a:lnTo>
                    <a:pt x="577756" y="772478"/>
                  </a:lnTo>
                  <a:lnTo>
                    <a:pt x="566650" y="787718"/>
                  </a:lnTo>
                  <a:lnTo>
                    <a:pt x="555861" y="802958"/>
                  </a:lnTo>
                  <a:lnTo>
                    <a:pt x="545390" y="818833"/>
                  </a:lnTo>
                  <a:lnTo>
                    <a:pt x="535554" y="835025"/>
                  </a:lnTo>
                  <a:lnTo>
                    <a:pt x="525717" y="851218"/>
                  </a:lnTo>
                  <a:lnTo>
                    <a:pt x="516515" y="867728"/>
                  </a:lnTo>
                  <a:lnTo>
                    <a:pt x="507631" y="884555"/>
                  </a:lnTo>
                  <a:lnTo>
                    <a:pt x="499381" y="901383"/>
                  </a:lnTo>
                  <a:lnTo>
                    <a:pt x="491131" y="918845"/>
                  </a:lnTo>
                  <a:lnTo>
                    <a:pt x="483515" y="936308"/>
                  </a:lnTo>
                  <a:lnTo>
                    <a:pt x="476217" y="954088"/>
                  </a:lnTo>
                  <a:lnTo>
                    <a:pt x="469236" y="971868"/>
                  </a:lnTo>
                  <a:lnTo>
                    <a:pt x="463208" y="989965"/>
                  </a:lnTo>
                  <a:lnTo>
                    <a:pt x="460561" y="998051"/>
                  </a:lnTo>
                  <a:lnTo>
                    <a:pt x="488376" y="1022496"/>
                  </a:lnTo>
                  <a:lnTo>
                    <a:pt x="521402" y="1050126"/>
                  </a:lnTo>
                  <a:lnTo>
                    <a:pt x="556015" y="1078391"/>
                  </a:lnTo>
                  <a:lnTo>
                    <a:pt x="565691" y="1085860"/>
                  </a:lnTo>
                  <a:lnTo>
                    <a:pt x="569595" y="1083215"/>
                  </a:lnTo>
                  <a:lnTo>
                    <a:pt x="610235" y="1056214"/>
                  </a:lnTo>
                  <a:lnTo>
                    <a:pt x="651510" y="1030166"/>
                  </a:lnTo>
                  <a:lnTo>
                    <a:pt x="693420" y="1004435"/>
                  </a:lnTo>
                  <a:lnTo>
                    <a:pt x="735013" y="979340"/>
                  </a:lnTo>
                  <a:lnTo>
                    <a:pt x="777875" y="954880"/>
                  </a:lnTo>
                  <a:lnTo>
                    <a:pt x="818833" y="932008"/>
                  </a:lnTo>
                  <a:lnTo>
                    <a:pt x="860743" y="909454"/>
                  </a:lnTo>
                  <a:lnTo>
                    <a:pt x="895555" y="891247"/>
                  </a:lnTo>
                  <a:lnTo>
                    <a:pt x="895322" y="889635"/>
                  </a:lnTo>
                  <a:lnTo>
                    <a:pt x="888661" y="841693"/>
                  </a:lnTo>
                  <a:lnTo>
                    <a:pt x="883269" y="794068"/>
                  </a:lnTo>
                  <a:lnTo>
                    <a:pt x="878829" y="746443"/>
                  </a:lnTo>
                  <a:lnTo>
                    <a:pt x="875023" y="699453"/>
                  </a:lnTo>
                  <a:lnTo>
                    <a:pt x="871851" y="653415"/>
                  </a:lnTo>
                  <a:lnTo>
                    <a:pt x="869948" y="608013"/>
                  </a:lnTo>
                  <a:lnTo>
                    <a:pt x="868679" y="562928"/>
                  </a:lnTo>
                  <a:lnTo>
                    <a:pt x="868468" y="533737"/>
                  </a:lnTo>
                  <a:close/>
                  <a:moveTo>
                    <a:pt x="2020253" y="515954"/>
                  </a:moveTo>
                  <a:lnTo>
                    <a:pt x="2004378" y="516272"/>
                  </a:lnTo>
                  <a:lnTo>
                    <a:pt x="1987868" y="516589"/>
                  </a:lnTo>
                  <a:lnTo>
                    <a:pt x="1970723" y="517860"/>
                  </a:lnTo>
                  <a:lnTo>
                    <a:pt x="1952943" y="519448"/>
                  </a:lnTo>
                  <a:lnTo>
                    <a:pt x="1934845" y="521353"/>
                  </a:lnTo>
                  <a:lnTo>
                    <a:pt x="1916113" y="523576"/>
                  </a:lnTo>
                  <a:lnTo>
                    <a:pt x="1896428" y="526434"/>
                  </a:lnTo>
                  <a:lnTo>
                    <a:pt x="1876425" y="529610"/>
                  </a:lnTo>
                  <a:lnTo>
                    <a:pt x="1856105" y="533739"/>
                  </a:lnTo>
                  <a:lnTo>
                    <a:pt x="1835468" y="537867"/>
                  </a:lnTo>
                  <a:lnTo>
                    <a:pt x="1818071" y="541450"/>
                  </a:lnTo>
                  <a:lnTo>
                    <a:pt x="1830544" y="552491"/>
                  </a:lnTo>
                  <a:lnTo>
                    <a:pt x="1847045" y="568051"/>
                  </a:lnTo>
                  <a:lnTo>
                    <a:pt x="1862912" y="583929"/>
                  </a:lnTo>
                  <a:lnTo>
                    <a:pt x="1878779" y="599489"/>
                  </a:lnTo>
                  <a:lnTo>
                    <a:pt x="1893694" y="616002"/>
                  </a:lnTo>
                  <a:lnTo>
                    <a:pt x="1908609" y="632515"/>
                  </a:lnTo>
                  <a:lnTo>
                    <a:pt x="1923207" y="649345"/>
                  </a:lnTo>
                  <a:lnTo>
                    <a:pt x="1937169" y="667128"/>
                  </a:lnTo>
                  <a:lnTo>
                    <a:pt x="1950498" y="684911"/>
                  </a:lnTo>
                  <a:lnTo>
                    <a:pt x="1963826" y="703012"/>
                  </a:lnTo>
                  <a:lnTo>
                    <a:pt x="1976519" y="721430"/>
                  </a:lnTo>
                  <a:lnTo>
                    <a:pt x="1988895" y="739848"/>
                  </a:lnTo>
                  <a:lnTo>
                    <a:pt x="2000637" y="758901"/>
                  </a:lnTo>
                  <a:lnTo>
                    <a:pt x="2012378" y="778272"/>
                  </a:lnTo>
                  <a:lnTo>
                    <a:pt x="2023168" y="797961"/>
                  </a:lnTo>
                  <a:lnTo>
                    <a:pt x="2033323" y="817967"/>
                  </a:lnTo>
                  <a:lnTo>
                    <a:pt x="2043477" y="838290"/>
                  </a:lnTo>
                  <a:lnTo>
                    <a:pt x="2052998" y="858614"/>
                  </a:lnTo>
                  <a:lnTo>
                    <a:pt x="2056015" y="865380"/>
                  </a:lnTo>
                  <a:lnTo>
                    <a:pt x="2058035" y="863071"/>
                  </a:lnTo>
                  <a:lnTo>
                    <a:pt x="2069148" y="850367"/>
                  </a:lnTo>
                  <a:lnTo>
                    <a:pt x="2079308" y="837982"/>
                  </a:lnTo>
                  <a:lnTo>
                    <a:pt x="2089468" y="825914"/>
                  </a:lnTo>
                  <a:lnTo>
                    <a:pt x="2098675" y="813845"/>
                  </a:lnTo>
                  <a:lnTo>
                    <a:pt x="2107883" y="801777"/>
                  </a:lnTo>
                  <a:lnTo>
                    <a:pt x="2116455" y="790027"/>
                  </a:lnTo>
                  <a:lnTo>
                    <a:pt x="2124711" y="778594"/>
                  </a:lnTo>
                  <a:lnTo>
                    <a:pt x="2132331" y="766843"/>
                  </a:lnTo>
                  <a:lnTo>
                    <a:pt x="2139633" y="755728"/>
                  </a:lnTo>
                  <a:lnTo>
                    <a:pt x="2146301" y="744930"/>
                  </a:lnTo>
                  <a:lnTo>
                    <a:pt x="2152968" y="733815"/>
                  </a:lnTo>
                  <a:lnTo>
                    <a:pt x="2158683" y="723652"/>
                  </a:lnTo>
                  <a:lnTo>
                    <a:pt x="2164081" y="713172"/>
                  </a:lnTo>
                  <a:lnTo>
                    <a:pt x="2168843" y="702692"/>
                  </a:lnTo>
                  <a:lnTo>
                    <a:pt x="2173605" y="692847"/>
                  </a:lnTo>
                  <a:lnTo>
                    <a:pt x="2177415" y="683002"/>
                  </a:lnTo>
                  <a:lnTo>
                    <a:pt x="2179793" y="676516"/>
                  </a:lnTo>
                  <a:lnTo>
                    <a:pt x="2174979" y="674995"/>
                  </a:lnTo>
                  <a:lnTo>
                    <a:pt x="2169575" y="672452"/>
                  </a:lnTo>
                  <a:lnTo>
                    <a:pt x="2163853" y="669909"/>
                  </a:lnTo>
                  <a:lnTo>
                    <a:pt x="2158448" y="667048"/>
                  </a:lnTo>
                  <a:lnTo>
                    <a:pt x="2153044" y="664187"/>
                  </a:lnTo>
                  <a:lnTo>
                    <a:pt x="2147958" y="661008"/>
                  </a:lnTo>
                  <a:lnTo>
                    <a:pt x="2142871" y="657511"/>
                  </a:lnTo>
                  <a:lnTo>
                    <a:pt x="2138421" y="653696"/>
                  </a:lnTo>
                  <a:lnTo>
                    <a:pt x="2133652" y="649881"/>
                  </a:lnTo>
                  <a:lnTo>
                    <a:pt x="2129201" y="645749"/>
                  </a:lnTo>
                  <a:lnTo>
                    <a:pt x="2124751" y="640980"/>
                  </a:lnTo>
                  <a:lnTo>
                    <a:pt x="2120936" y="636529"/>
                  </a:lnTo>
                  <a:lnTo>
                    <a:pt x="2117121" y="631761"/>
                  </a:lnTo>
                  <a:lnTo>
                    <a:pt x="2113624" y="626675"/>
                  </a:lnTo>
                  <a:lnTo>
                    <a:pt x="2110763" y="621906"/>
                  </a:lnTo>
                  <a:lnTo>
                    <a:pt x="2107584" y="616502"/>
                  </a:lnTo>
                  <a:lnTo>
                    <a:pt x="2105041" y="611097"/>
                  </a:lnTo>
                  <a:lnTo>
                    <a:pt x="2102180" y="605375"/>
                  </a:lnTo>
                  <a:lnTo>
                    <a:pt x="2099955" y="599971"/>
                  </a:lnTo>
                  <a:lnTo>
                    <a:pt x="2098047" y="593613"/>
                  </a:lnTo>
                  <a:lnTo>
                    <a:pt x="2096458" y="587891"/>
                  </a:lnTo>
                  <a:lnTo>
                    <a:pt x="2094868" y="581851"/>
                  </a:lnTo>
                  <a:lnTo>
                    <a:pt x="2093597" y="575493"/>
                  </a:lnTo>
                  <a:lnTo>
                    <a:pt x="2092961" y="569135"/>
                  </a:lnTo>
                  <a:lnTo>
                    <a:pt x="2092643" y="562777"/>
                  </a:lnTo>
                  <a:lnTo>
                    <a:pt x="2092325" y="556419"/>
                  </a:lnTo>
                  <a:lnTo>
                    <a:pt x="2092643" y="549743"/>
                  </a:lnTo>
                  <a:lnTo>
                    <a:pt x="2092961" y="543385"/>
                  </a:lnTo>
                  <a:lnTo>
                    <a:pt x="2093597" y="537027"/>
                  </a:lnTo>
                  <a:lnTo>
                    <a:pt x="2094868" y="530987"/>
                  </a:lnTo>
                  <a:lnTo>
                    <a:pt x="2096458" y="524946"/>
                  </a:lnTo>
                  <a:lnTo>
                    <a:pt x="2096810" y="523537"/>
                  </a:lnTo>
                  <a:lnTo>
                    <a:pt x="2090103" y="521988"/>
                  </a:lnTo>
                  <a:lnTo>
                    <a:pt x="2078038" y="520083"/>
                  </a:lnTo>
                  <a:lnTo>
                    <a:pt x="2064385" y="518177"/>
                  </a:lnTo>
                  <a:lnTo>
                    <a:pt x="2050098" y="517225"/>
                  </a:lnTo>
                  <a:lnTo>
                    <a:pt x="2035493" y="516272"/>
                  </a:lnTo>
                  <a:lnTo>
                    <a:pt x="2020253" y="515954"/>
                  </a:lnTo>
                  <a:close/>
                  <a:moveTo>
                    <a:pt x="362307" y="515954"/>
                  </a:moveTo>
                  <a:lnTo>
                    <a:pt x="346747" y="516272"/>
                  </a:lnTo>
                  <a:lnTo>
                    <a:pt x="332140" y="517225"/>
                  </a:lnTo>
                  <a:lnTo>
                    <a:pt x="318485" y="518177"/>
                  </a:lnTo>
                  <a:lnTo>
                    <a:pt x="304830" y="520083"/>
                  </a:lnTo>
                  <a:lnTo>
                    <a:pt x="292128" y="521988"/>
                  </a:lnTo>
                  <a:lnTo>
                    <a:pt x="280378" y="524846"/>
                  </a:lnTo>
                  <a:lnTo>
                    <a:pt x="269264" y="527387"/>
                  </a:lnTo>
                  <a:lnTo>
                    <a:pt x="258467" y="530881"/>
                  </a:lnTo>
                  <a:lnTo>
                    <a:pt x="248941" y="534692"/>
                  </a:lnTo>
                  <a:lnTo>
                    <a:pt x="239732" y="539455"/>
                  </a:lnTo>
                  <a:lnTo>
                    <a:pt x="231158" y="543901"/>
                  </a:lnTo>
                  <a:lnTo>
                    <a:pt x="223536" y="548983"/>
                  </a:lnTo>
                  <a:lnTo>
                    <a:pt x="219442" y="552492"/>
                  </a:lnTo>
                  <a:lnTo>
                    <a:pt x="224375" y="554685"/>
                  </a:lnTo>
                  <a:lnTo>
                    <a:pt x="230097" y="556910"/>
                  </a:lnTo>
                  <a:lnTo>
                    <a:pt x="235502" y="560089"/>
                  </a:lnTo>
                  <a:lnTo>
                    <a:pt x="240906" y="562632"/>
                  </a:lnTo>
                  <a:lnTo>
                    <a:pt x="245992" y="566129"/>
                  </a:lnTo>
                  <a:lnTo>
                    <a:pt x="251079" y="569626"/>
                  </a:lnTo>
                  <a:lnTo>
                    <a:pt x="255529" y="573441"/>
                  </a:lnTo>
                  <a:lnTo>
                    <a:pt x="260298" y="577256"/>
                  </a:lnTo>
                  <a:lnTo>
                    <a:pt x="264749" y="581389"/>
                  </a:lnTo>
                  <a:lnTo>
                    <a:pt x="268563" y="585839"/>
                  </a:lnTo>
                  <a:lnTo>
                    <a:pt x="273014" y="590290"/>
                  </a:lnTo>
                  <a:lnTo>
                    <a:pt x="276829" y="595376"/>
                  </a:lnTo>
                  <a:lnTo>
                    <a:pt x="280326" y="600463"/>
                  </a:lnTo>
                  <a:lnTo>
                    <a:pt x="283187" y="605549"/>
                  </a:lnTo>
                  <a:lnTo>
                    <a:pt x="286366" y="610635"/>
                  </a:lnTo>
                  <a:lnTo>
                    <a:pt x="289227" y="616040"/>
                  </a:lnTo>
                  <a:lnTo>
                    <a:pt x="291770" y="621444"/>
                  </a:lnTo>
                  <a:lnTo>
                    <a:pt x="293995" y="627484"/>
                  </a:lnTo>
                  <a:lnTo>
                    <a:pt x="295903" y="633206"/>
                  </a:lnTo>
                  <a:lnTo>
                    <a:pt x="297492" y="639246"/>
                  </a:lnTo>
                  <a:lnTo>
                    <a:pt x="299082" y="645287"/>
                  </a:lnTo>
                  <a:lnTo>
                    <a:pt x="300353" y="651645"/>
                  </a:lnTo>
                  <a:lnTo>
                    <a:pt x="300989" y="657685"/>
                  </a:lnTo>
                  <a:lnTo>
                    <a:pt x="301307" y="664361"/>
                  </a:lnTo>
                  <a:lnTo>
                    <a:pt x="301625" y="670719"/>
                  </a:lnTo>
                  <a:lnTo>
                    <a:pt x="301307" y="677394"/>
                  </a:lnTo>
                  <a:lnTo>
                    <a:pt x="300989" y="683752"/>
                  </a:lnTo>
                  <a:lnTo>
                    <a:pt x="300353" y="690111"/>
                  </a:lnTo>
                  <a:lnTo>
                    <a:pt x="299082" y="696151"/>
                  </a:lnTo>
                  <a:lnTo>
                    <a:pt x="297492" y="702509"/>
                  </a:lnTo>
                  <a:lnTo>
                    <a:pt x="295903" y="708549"/>
                  </a:lnTo>
                  <a:lnTo>
                    <a:pt x="293995" y="714271"/>
                  </a:lnTo>
                  <a:lnTo>
                    <a:pt x="291770" y="719993"/>
                  </a:lnTo>
                  <a:lnTo>
                    <a:pt x="289227" y="725397"/>
                  </a:lnTo>
                  <a:lnTo>
                    <a:pt x="286366" y="730802"/>
                  </a:lnTo>
                  <a:lnTo>
                    <a:pt x="283187" y="736206"/>
                  </a:lnTo>
                  <a:lnTo>
                    <a:pt x="280326" y="741292"/>
                  </a:lnTo>
                  <a:lnTo>
                    <a:pt x="276829" y="746379"/>
                  </a:lnTo>
                  <a:lnTo>
                    <a:pt x="273014" y="751147"/>
                  </a:lnTo>
                  <a:lnTo>
                    <a:pt x="268563" y="755916"/>
                  </a:lnTo>
                  <a:lnTo>
                    <a:pt x="264749" y="760049"/>
                  </a:lnTo>
                  <a:lnTo>
                    <a:pt x="260298" y="764181"/>
                  </a:lnTo>
                  <a:lnTo>
                    <a:pt x="255529" y="768314"/>
                  </a:lnTo>
                  <a:lnTo>
                    <a:pt x="252928" y="770544"/>
                  </a:lnTo>
                  <a:lnTo>
                    <a:pt x="258150" y="778594"/>
                  </a:lnTo>
                  <a:lnTo>
                    <a:pt x="266089" y="790027"/>
                  </a:lnTo>
                  <a:lnTo>
                    <a:pt x="274980" y="801777"/>
                  </a:lnTo>
                  <a:lnTo>
                    <a:pt x="283872" y="813845"/>
                  </a:lnTo>
                  <a:lnTo>
                    <a:pt x="293398" y="825914"/>
                  </a:lnTo>
                  <a:lnTo>
                    <a:pt x="303560" y="837982"/>
                  </a:lnTo>
                  <a:lnTo>
                    <a:pt x="313722" y="850367"/>
                  </a:lnTo>
                  <a:lnTo>
                    <a:pt x="324518" y="863071"/>
                  </a:lnTo>
                  <a:lnTo>
                    <a:pt x="335950" y="875774"/>
                  </a:lnTo>
                  <a:lnTo>
                    <a:pt x="346135" y="886785"/>
                  </a:lnTo>
                  <a:lnTo>
                    <a:pt x="349213" y="879255"/>
                  </a:lnTo>
                  <a:lnTo>
                    <a:pt x="358415" y="858614"/>
                  </a:lnTo>
                  <a:lnTo>
                    <a:pt x="367936" y="838290"/>
                  </a:lnTo>
                  <a:lnTo>
                    <a:pt x="377773" y="817967"/>
                  </a:lnTo>
                  <a:lnTo>
                    <a:pt x="388245" y="797961"/>
                  </a:lnTo>
                  <a:lnTo>
                    <a:pt x="399352" y="778272"/>
                  </a:lnTo>
                  <a:lnTo>
                    <a:pt x="410459" y="758901"/>
                  </a:lnTo>
                  <a:lnTo>
                    <a:pt x="422518" y="739848"/>
                  </a:lnTo>
                  <a:lnTo>
                    <a:pt x="434894" y="721430"/>
                  </a:lnTo>
                  <a:lnTo>
                    <a:pt x="447270" y="703012"/>
                  </a:lnTo>
                  <a:lnTo>
                    <a:pt x="460915" y="684911"/>
                  </a:lnTo>
                  <a:lnTo>
                    <a:pt x="474244" y="667128"/>
                  </a:lnTo>
                  <a:lnTo>
                    <a:pt x="488524" y="649345"/>
                  </a:lnTo>
                  <a:lnTo>
                    <a:pt x="502804" y="632515"/>
                  </a:lnTo>
                  <a:lnTo>
                    <a:pt x="517719" y="616002"/>
                  </a:lnTo>
                  <a:lnTo>
                    <a:pt x="532634" y="599489"/>
                  </a:lnTo>
                  <a:lnTo>
                    <a:pt x="548501" y="583929"/>
                  </a:lnTo>
                  <a:lnTo>
                    <a:pt x="564050" y="568051"/>
                  </a:lnTo>
                  <a:lnTo>
                    <a:pt x="580552" y="552491"/>
                  </a:lnTo>
                  <a:lnTo>
                    <a:pt x="587136" y="546773"/>
                  </a:lnTo>
                  <a:lnTo>
                    <a:pt x="569035" y="542313"/>
                  </a:lnTo>
                  <a:lnTo>
                    <a:pt x="547441" y="537867"/>
                  </a:lnTo>
                  <a:lnTo>
                    <a:pt x="526483" y="533739"/>
                  </a:lnTo>
                  <a:lnTo>
                    <a:pt x="505842" y="529610"/>
                  </a:lnTo>
                  <a:lnTo>
                    <a:pt x="486153" y="526434"/>
                  </a:lnTo>
                  <a:lnTo>
                    <a:pt x="466783" y="523576"/>
                  </a:lnTo>
                  <a:lnTo>
                    <a:pt x="448047" y="521353"/>
                  </a:lnTo>
                  <a:lnTo>
                    <a:pt x="429629" y="519448"/>
                  </a:lnTo>
                  <a:lnTo>
                    <a:pt x="411846" y="517860"/>
                  </a:lnTo>
                  <a:lnTo>
                    <a:pt x="395015" y="516589"/>
                  </a:lnTo>
                  <a:lnTo>
                    <a:pt x="378503" y="516272"/>
                  </a:lnTo>
                  <a:lnTo>
                    <a:pt x="362307" y="515954"/>
                  </a:lnTo>
                  <a:close/>
                  <a:moveTo>
                    <a:pt x="1144594" y="459502"/>
                  </a:moveTo>
                  <a:lnTo>
                    <a:pt x="1125428" y="461328"/>
                  </a:lnTo>
                  <a:lnTo>
                    <a:pt x="1105755" y="463868"/>
                  </a:lnTo>
                  <a:lnTo>
                    <a:pt x="1086082" y="466408"/>
                  </a:lnTo>
                  <a:lnTo>
                    <a:pt x="1067043" y="469583"/>
                  </a:lnTo>
                  <a:lnTo>
                    <a:pt x="1047687" y="473393"/>
                  </a:lnTo>
                  <a:lnTo>
                    <a:pt x="1028649" y="477520"/>
                  </a:lnTo>
                  <a:lnTo>
                    <a:pt x="1009928" y="482283"/>
                  </a:lnTo>
                  <a:lnTo>
                    <a:pt x="990889" y="487045"/>
                  </a:lnTo>
                  <a:lnTo>
                    <a:pt x="972486" y="492443"/>
                  </a:lnTo>
                  <a:lnTo>
                    <a:pt x="954399" y="498793"/>
                  </a:lnTo>
                  <a:lnTo>
                    <a:pt x="935995" y="504825"/>
                  </a:lnTo>
                  <a:lnTo>
                    <a:pt x="932351" y="506258"/>
                  </a:lnTo>
                  <a:lnTo>
                    <a:pt x="932115" y="536258"/>
                  </a:lnTo>
                  <a:lnTo>
                    <a:pt x="932432" y="577533"/>
                  </a:lnTo>
                  <a:lnTo>
                    <a:pt x="933701" y="621030"/>
                  </a:lnTo>
                  <a:lnTo>
                    <a:pt x="935921" y="665163"/>
                  </a:lnTo>
                  <a:lnTo>
                    <a:pt x="939093" y="710883"/>
                  </a:lnTo>
                  <a:lnTo>
                    <a:pt x="942899" y="757873"/>
                  </a:lnTo>
                  <a:lnTo>
                    <a:pt x="944704" y="775147"/>
                  </a:lnTo>
                  <a:lnTo>
                    <a:pt x="957126" y="748030"/>
                  </a:lnTo>
                  <a:lnTo>
                    <a:pt x="966329" y="729615"/>
                  </a:lnTo>
                  <a:lnTo>
                    <a:pt x="974897" y="711517"/>
                  </a:lnTo>
                  <a:lnTo>
                    <a:pt x="984100" y="693420"/>
                  </a:lnTo>
                  <a:lnTo>
                    <a:pt x="992986" y="676275"/>
                  </a:lnTo>
                  <a:lnTo>
                    <a:pt x="1002189" y="659130"/>
                  </a:lnTo>
                  <a:lnTo>
                    <a:pt x="1012026" y="642620"/>
                  </a:lnTo>
                  <a:lnTo>
                    <a:pt x="1021229" y="626427"/>
                  </a:lnTo>
                  <a:lnTo>
                    <a:pt x="1030749" y="610235"/>
                  </a:lnTo>
                  <a:lnTo>
                    <a:pt x="1040269" y="594677"/>
                  </a:lnTo>
                  <a:lnTo>
                    <a:pt x="1049789" y="579755"/>
                  </a:lnTo>
                  <a:lnTo>
                    <a:pt x="1059627" y="564832"/>
                  </a:lnTo>
                  <a:lnTo>
                    <a:pt x="1069147" y="550862"/>
                  </a:lnTo>
                  <a:lnTo>
                    <a:pt x="1078985" y="537210"/>
                  </a:lnTo>
                  <a:lnTo>
                    <a:pt x="1088822" y="523557"/>
                  </a:lnTo>
                  <a:lnTo>
                    <a:pt x="1098660" y="511175"/>
                  </a:lnTo>
                  <a:lnTo>
                    <a:pt x="1108814" y="498792"/>
                  </a:lnTo>
                  <a:lnTo>
                    <a:pt x="1118652" y="487045"/>
                  </a:lnTo>
                  <a:lnTo>
                    <a:pt x="1129124" y="475932"/>
                  </a:lnTo>
                  <a:lnTo>
                    <a:pt x="1138962" y="465137"/>
                  </a:lnTo>
                  <a:lnTo>
                    <a:pt x="1144594" y="459502"/>
                  </a:lnTo>
                  <a:close/>
                  <a:moveTo>
                    <a:pt x="1249064" y="458616"/>
                  </a:moveTo>
                  <a:lnTo>
                    <a:pt x="1248761" y="458787"/>
                  </a:lnTo>
                  <a:lnTo>
                    <a:pt x="1241462" y="463232"/>
                  </a:lnTo>
                  <a:lnTo>
                    <a:pt x="1233846" y="468312"/>
                  </a:lnTo>
                  <a:lnTo>
                    <a:pt x="1226230" y="474027"/>
                  </a:lnTo>
                  <a:lnTo>
                    <a:pt x="1218614" y="480377"/>
                  </a:lnTo>
                  <a:lnTo>
                    <a:pt x="1210997" y="486727"/>
                  </a:lnTo>
                  <a:lnTo>
                    <a:pt x="1203064" y="493712"/>
                  </a:lnTo>
                  <a:lnTo>
                    <a:pt x="1195131" y="501015"/>
                  </a:lnTo>
                  <a:lnTo>
                    <a:pt x="1187197" y="508952"/>
                  </a:lnTo>
                  <a:lnTo>
                    <a:pt x="1178946" y="517525"/>
                  </a:lnTo>
                  <a:lnTo>
                    <a:pt x="1171013" y="526415"/>
                  </a:lnTo>
                  <a:lnTo>
                    <a:pt x="1162762" y="535940"/>
                  </a:lnTo>
                  <a:lnTo>
                    <a:pt x="1154829" y="545465"/>
                  </a:lnTo>
                  <a:lnTo>
                    <a:pt x="1146578" y="555942"/>
                  </a:lnTo>
                  <a:lnTo>
                    <a:pt x="1138327" y="566737"/>
                  </a:lnTo>
                  <a:lnTo>
                    <a:pt x="1130076" y="577850"/>
                  </a:lnTo>
                  <a:lnTo>
                    <a:pt x="1121825" y="589280"/>
                  </a:lnTo>
                  <a:lnTo>
                    <a:pt x="1105324" y="613727"/>
                  </a:lnTo>
                  <a:lnTo>
                    <a:pt x="1088187" y="640080"/>
                  </a:lnTo>
                  <a:lnTo>
                    <a:pt x="1071686" y="667702"/>
                  </a:lnTo>
                  <a:lnTo>
                    <a:pt x="1055184" y="697547"/>
                  </a:lnTo>
                  <a:lnTo>
                    <a:pt x="1038365" y="728662"/>
                  </a:lnTo>
                  <a:lnTo>
                    <a:pt x="1021864" y="761365"/>
                  </a:lnTo>
                  <a:lnTo>
                    <a:pt x="1005679" y="795337"/>
                  </a:lnTo>
                  <a:lnTo>
                    <a:pt x="989178" y="831215"/>
                  </a:lnTo>
                  <a:lnTo>
                    <a:pt x="981773" y="848753"/>
                  </a:lnTo>
                  <a:lnTo>
                    <a:pt x="987743" y="845921"/>
                  </a:lnTo>
                  <a:lnTo>
                    <a:pt x="1029970" y="826544"/>
                  </a:lnTo>
                  <a:lnTo>
                    <a:pt x="1072515" y="807167"/>
                  </a:lnTo>
                  <a:lnTo>
                    <a:pt x="1114743" y="789060"/>
                  </a:lnTo>
                  <a:lnTo>
                    <a:pt x="1157288" y="772224"/>
                  </a:lnTo>
                  <a:lnTo>
                    <a:pt x="1198880" y="755705"/>
                  </a:lnTo>
                  <a:lnTo>
                    <a:pt x="1240790" y="740140"/>
                  </a:lnTo>
                  <a:lnTo>
                    <a:pt x="1282065" y="726163"/>
                  </a:lnTo>
                  <a:lnTo>
                    <a:pt x="1322388" y="712503"/>
                  </a:lnTo>
                  <a:lnTo>
                    <a:pt x="1362393" y="700114"/>
                  </a:lnTo>
                  <a:lnTo>
                    <a:pt x="1382395" y="695032"/>
                  </a:lnTo>
                  <a:lnTo>
                    <a:pt x="1401445" y="689632"/>
                  </a:lnTo>
                  <a:lnTo>
                    <a:pt x="1421130" y="684231"/>
                  </a:lnTo>
                  <a:lnTo>
                    <a:pt x="1439863" y="679466"/>
                  </a:lnTo>
                  <a:lnTo>
                    <a:pt x="1459230" y="675019"/>
                  </a:lnTo>
                  <a:lnTo>
                    <a:pt x="1477645" y="670889"/>
                  </a:lnTo>
                  <a:lnTo>
                    <a:pt x="1496060" y="667077"/>
                  </a:lnTo>
                  <a:lnTo>
                    <a:pt x="1514475" y="663583"/>
                  </a:lnTo>
                  <a:lnTo>
                    <a:pt x="1532255" y="660407"/>
                  </a:lnTo>
                  <a:lnTo>
                    <a:pt x="1550035" y="657548"/>
                  </a:lnTo>
                  <a:lnTo>
                    <a:pt x="1567180" y="655006"/>
                  </a:lnTo>
                  <a:lnTo>
                    <a:pt x="1584643" y="653100"/>
                  </a:lnTo>
                  <a:lnTo>
                    <a:pt x="1601470" y="651194"/>
                  </a:lnTo>
                  <a:lnTo>
                    <a:pt x="1617663" y="649606"/>
                  </a:lnTo>
                  <a:lnTo>
                    <a:pt x="1633855" y="648653"/>
                  </a:lnTo>
                  <a:lnTo>
                    <a:pt x="1649413" y="648018"/>
                  </a:lnTo>
                  <a:lnTo>
                    <a:pt x="1665288" y="647700"/>
                  </a:lnTo>
                  <a:lnTo>
                    <a:pt x="1680211" y="647700"/>
                  </a:lnTo>
                  <a:lnTo>
                    <a:pt x="1694815" y="648018"/>
                  </a:lnTo>
                  <a:lnTo>
                    <a:pt x="1709103" y="648653"/>
                  </a:lnTo>
                  <a:lnTo>
                    <a:pt x="1719853" y="649848"/>
                  </a:lnTo>
                  <a:lnTo>
                    <a:pt x="1718475" y="648653"/>
                  </a:lnTo>
                  <a:lnTo>
                    <a:pt x="1704196" y="636270"/>
                  </a:lnTo>
                  <a:lnTo>
                    <a:pt x="1689600" y="624840"/>
                  </a:lnTo>
                  <a:lnTo>
                    <a:pt x="1674687" y="613410"/>
                  </a:lnTo>
                  <a:lnTo>
                    <a:pt x="1659139" y="601980"/>
                  </a:lnTo>
                  <a:lnTo>
                    <a:pt x="1643908" y="591503"/>
                  </a:lnTo>
                  <a:lnTo>
                    <a:pt x="1628042" y="581025"/>
                  </a:lnTo>
                  <a:lnTo>
                    <a:pt x="1612177" y="570865"/>
                  </a:lnTo>
                  <a:lnTo>
                    <a:pt x="1595994" y="561340"/>
                  </a:lnTo>
                  <a:lnTo>
                    <a:pt x="1579494" y="552133"/>
                  </a:lnTo>
                  <a:lnTo>
                    <a:pt x="1562360" y="543243"/>
                  </a:lnTo>
                  <a:lnTo>
                    <a:pt x="1545543" y="534988"/>
                  </a:lnTo>
                  <a:lnTo>
                    <a:pt x="1528408" y="526733"/>
                  </a:lnTo>
                  <a:lnTo>
                    <a:pt x="1510639" y="519113"/>
                  </a:lnTo>
                  <a:lnTo>
                    <a:pt x="1492869" y="511810"/>
                  </a:lnTo>
                  <a:lnTo>
                    <a:pt x="1475418" y="504825"/>
                  </a:lnTo>
                  <a:lnTo>
                    <a:pt x="1456697" y="498793"/>
                  </a:lnTo>
                  <a:lnTo>
                    <a:pt x="1438927" y="492443"/>
                  </a:lnTo>
                  <a:lnTo>
                    <a:pt x="1420523" y="487045"/>
                  </a:lnTo>
                  <a:lnTo>
                    <a:pt x="1401485" y="482283"/>
                  </a:lnTo>
                  <a:lnTo>
                    <a:pt x="1382764" y="477520"/>
                  </a:lnTo>
                  <a:lnTo>
                    <a:pt x="1363408" y="473393"/>
                  </a:lnTo>
                  <a:lnTo>
                    <a:pt x="1344370" y="469583"/>
                  </a:lnTo>
                  <a:lnTo>
                    <a:pt x="1325014" y="466408"/>
                  </a:lnTo>
                  <a:lnTo>
                    <a:pt x="1305658" y="463868"/>
                  </a:lnTo>
                  <a:lnTo>
                    <a:pt x="1285985" y="461328"/>
                  </a:lnTo>
                  <a:lnTo>
                    <a:pt x="1265995" y="459423"/>
                  </a:lnTo>
                  <a:lnTo>
                    <a:pt x="1249064" y="458616"/>
                  </a:lnTo>
                  <a:close/>
                  <a:moveTo>
                    <a:pt x="1092607" y="63500"/>
                  </a:moveTo>
                  <a:lnTo>
                    <a:pt x="1084677" y="63818"/>
                  </a:lnTo>
                  <a:lnTo>
                    <a:pt x="1076431" y="65088"/>
                  </a:lnTo>
                  <a:lnTo>
                    <a:pt x="1070087" y="66993"/>
                  </a:lnTo>
                  <a:lnTo>
                    <a:pt x="1063744" y="69215"/>
                  </a:lnTo>
                  <a:lnTo>
                    <a:pt x="1057400" y="71755"/>
                  </a:lnTo>
                  <a:lnTo>
                    <a:pt x="1051374" y="75247"/>
                  </a:lnTo>
                  <a:lnTo>
                    <a:pt x="1045347" y="79693"/>
                  </a:lnTo>
                  <a:lnTo>
                    <a:pt x="1039638" y="84137"/>
                  </a:lnTo>
                  <a:lnTo>
                    <a:pt x="1033929" y="89218"/>
                  </a:lnTo>
                  <a:lnTo>
                    <a:pt x="1028537" y="94932"/>
                  </a:lnTo>
                  <a:lnTo>
                    <a:pt x="1022828" y="100965"/>
                  </a:lnTo>
                  <a:lnTo>
                    <a:pt x="1017753" y="107950"/>
                  </a:lnTo>
                  <a:lnTo>
                    <a:pt x="1012361" y="115252"/>
                  </a:lnTo>
                  <a:lnTo>
                    <a:pt x="1007286" y="123508"/>
                  </a:lnTo>
                  <a:lnTo>
                    <a:pt x="1002528" y="131763"/>
                  </a:lnTo>
                  <a:lnTo>
                    <a:pt x="997771" y="140652"/>
                  </a:lnTo>
                  <a:lnTo>
                    <a:pt x="993013" y="150178"/>
                  </a:lnTo>
                  <a:lnTo>
                    <a:pt x="988572" y="160020"/>
                  </a:lnTo>
                  <a:lnTo>
                    <a:pt x="984449" y="170815"/>
                  </a:lnTo>
                  <a:lnTo>
                    <a:pt x="980009" y="181293"/>
                  </a:lnTo>
                  <a:lnTo>
                    <a:pt x="975885" y="193040"/>
                  </a:lnTo>
                  <a:lnTo>
                    <a:pt x="972079" y="204788"/>
                  </a:lnTo>
                  <a:lnTo>
                    <a:pt x="968590" y="217170"/>
                  </a:lnTo>
                  <a:lnTo>
                    <a:pt x="964784" y="230188"/>
                  </a:lnTo>
                  <a:lnTo>
                    <a:pt x="961612" y="243840"/>
                  </a:lnTo>
                  <a:lnTo>
                    <a:pt x="958123" y="257493"/>
                  </a:lnTo>
                  <a:lnTo>
                    <a:pt x="955269" y="271780"/>
                  </a:lnTo>
                  <a:lnTo>
                    <a:pt x="952414" y="286385"/>
                  </a:lnTo>
                  <a:lnTo>
                    <a:pt x="949877" y="301307"/>
                  </a:lnTo>
                  <a:lnTo>
                    <a:pt x="947022" y="317183"/>
                  </a:lnTo>
                  <a:lnTo>
                    <a:pt x="944802" y="333375"/>
                  </a:lnTo>
                  <a:lnTo>
                    <a:pt x="942987" y="349121"/>
                  </a:lnTo>
                  <a:lnTo>
                    <a:pt x="951519" y="346716"/>
                  </a:lnTo>
                  <a:lnTo>
                    <a:pt x="973415" y="340365"/>
                  </a:lnTo>
                  <a:lnTo>
                    <a:pt x="995629" y="334967"/>
                  </a:lnTo>
                  <a:lnTo>
                    <a:pt x="1018160" y="330203"/>
                  </a:lnTo>
                  <a:lnTo>
                    <a:pt x="1041326" y="325758"/>
                  </a:lnTo>
                  <a:lnTo>
                    <a:pt x="1063857" y="321947"/>
                  </a:lnTo>
                  <a:lnTo>
                    <a:pt x="1087340" y="318454"/>
                  </a:lnTo>
                  <a:lnTo>
                    <a:pt x="1110823" y="315913"/>
                  </a:lnTo>
                  <a:lnTo>
                    <a:pt x="1134306" y="314008"/>
                  </a:lnTo>
                  <a:lnTo>
                    <a:pt x="1158106" y="312420"/>
                  </a:lnTo>
                  <a:lnTo>
                    <a:pt x="1181906" y="311785"/>
                  </a:lnTo>
                  <a:lnTo>
                    <a:pt x="1205707" y="311150"/>
                  </a:lnTo>
                  <a:lnTo>
                    <a:pt x="1229824" y="311785"/>
                  </a:lnTo>
                  <a:lnTo>
                    <a:pt x="1253624" y="312420"/>
                  </a:lnTo>
                  <a:lnTo>
                    <a:pt x="1277107" y="314008"/>
                  </a:lnTo>
                  <a:lnTo>
                    <a:pt x="1300590" y="315913"/>
                  </a:lnTo>
                  <a:lnTo>
                    <a:pt x="1324073" y="318454"/>
                  </a:lnTo>
                  <a:lnTo>
                    <a:pt x="1345556" y="321650"/>
                  </a:lnTo>
                  <a:lnTo>
                    <a:pt x="1344129" y="319088"/>
                  </a:lnTo>
                  <a:lnTo>
                    <a:pt x="1333345" y="299720"/>
                  </a:lnTo>
                  <a:lnTo>
                    <a:pt x="1322561" y="281305"/>
                  </a:lnTo>
                  <a:lnTo>
                    <a:pt x="1311777" y="263208"/>
                  </a:lnTo>
                  <a:lnTo>
                    <a:pt x="1300993" y="246380"/>
                  </a:lnTo>
                  <a:lnTo>
                    <a:pt x="1290209" y="229870"/>
                  </a:lnTo>
                  <a:lnTo>
                    <a:pt x="1279425" y="213995"/>
                  </a:lnTo>
                  <a:lnTo>
                    <a:pt x="1268958" y="199073"/>
                  </a:lnTo>
                  <a:lnTo>
                    <a:pt x="1258174" y="185420"/>
                  </a:lnTo>
                  <a:lnTo>
                    <a:pt x="1247707" y="171450"/>
                  </a:lnTo>
                  <a:lnTo>
                    <a:pt x="1236923" y="158750"/>
                  </a:lnTo>
                  <a:lnTo>
                    <a:pt x="1226456" y="146685"/>
                  </a:lnTo>
                  <a:lnTo>
                    <a:pt x="1216306" y="135573"/>
                  </a:lnTo>
                  <a:lnTo>
                    <a:pt x="1205839" y="125413"/>
                  </a:lnTo>
                  <a:lnTo>
                    <a:pt x="1195373" y="115570"/>
                  </a:lnTo>
                  <a:lnTo>
                    <a:pt x="1185540" y="106998"/>
                  </a:lnTo>
                  <a:lnTo>
                    <a:pt x="1175390" y="98743"/>
                  </a:lnTo>
                  <a:lnTo>
                    <a:pt x="1165558" y="91440"/>
                  </a:lnTo>
                  <a:lnTo>
                    <a:pt x="1156042" y="85090"/>
                  </a:lnTo>
                  <a:lnTo>
                    <a:pt x="1146210" y="79058"/>
                  </a:lnTo>
                  <a:lnTo>
                    <a:pt x="1137012" y="74613"/>
                  </a:lnTo>
                  <a:lnTo>
                    <a:pt x="1127814" y="70802"/>
                  </a:lnTo>
                  <a:lnTo>
                    <a:pt x="1118615" y="67628"/>
                  </a:lnTo>
                  <a:lnTo>
                    <a:pt x="1109734" y="65405"/>
                  </a:lnTo>
                  <a:lnTo>
                    <a:pt x="1101171" y="63818"/>
                  </a:lnTo>
                  <a:lnTo>
                    <a:pt x="1092607" y="63500"/>
                  </a:lnTo>
                  <a:close/>
                  <a:moveTo>
                    <a:pt x="1090069" y="0"/>
                  </a:moveTo>
                  <a:lnTo>
                    <a:pt x="1096730" y="0"/>
                  </a:lnTo>
                  <a:lnTo>
                    <a:pt x="1103708" y="318"/>
                  </a:lnTo>
                  <a:lnTo>
                    <a:pt x="1110369" y="1270"/>
                  </a:lnTo>
                  <a:lnTo>
                    <a:pt x="1117030" y="1905"/>
                  </a:lnTo>
                  <a:lnTo>
                    <a:pt x="1124007" y="3175"/>
                  </a:lnTo>
                  <a:lnTo>
                    <a:pt x="1130985" y="4763"/>
                  </a:lnTo>
                  <a:lnTo>
                    <a:pt x="1137646" y="6668"/>
                  </a:lnTo>
                  <a:lnTo>
                    <a:pt x="1144307" y="8573"/>
                  </a:lnTo>
                  <a:lnTo>
                    <a:pt x="1151285" y="11113"/>
                  </a:lnTo>
                  <a:lnTo>
                    <a:pt x="1157945" y="13970"/>
                  </a:lnTo>
                  <a:lnTo>
                    <a:pt x="1164923" y="16510"/>
                  </a:lnTo>
                  <a:lnTo>
                    <a:pt x="1171584" y="20003"/>
                  </a:lnTo>
                  <a:lnTo>
                    <a:pt x="1178245" y="23495"/>
                  </a:lnTo>
                  <a:lnTo>
                    <a:pt x="1185223" y="27305"/>
                  </a:lnTo>
                  <a:lnTo>
                    <a:pt x="1192201" y="31115"/>
                  </a:lnTo>
                  <a:lnTo>
                    <a:pt x="1198544" y="35878"/>
                  </a:lnTo>
                  <a:lnTo>
                    <a:pt x="1211866" y="45085"/>
                  </a:lnTo>
                  <a:lnTo>
                    <a:pt x="1225504" y="55880"/>
                  </a:lnTo>
                  <a:lnTo>
                    <a:pt x="1238826" y="66993"/>
                  </a:lnTo>
                  <a:lnTo>
                    <a:pt x="1252465" y="79693"/>
                  </a:lnTo>
                  <a:lnTo>
                    <a:pt x="1265469" y="93028"/>
                  </a:lnTo>
                  <a:lnTo>
                    <a:pt x="1278473" y="107315"/>
                  </a:lnTo>
                  <a:lnTo>
                    <a:pt x="1291795" y="122555"/>
                  </a:lnTo>
                  <a:lnTo>
                    <a:pt x="1304482" y="138748"/>
                  </a:lnTo>
                  <a:lnTo>
                    <a:pt x="1317486" y="155575"/>
                  </a:lnTo>
                  <a:lnTo>
                    <a:pt x="1330490" y="173355"/>
                  </a:lnTo>
                  <a:lnTo>
                    <a:pt x="1343177" y="191770"/>
                  </a:lnTo>
                  <a:lnTo>
                    <a:pt x="1355865" y="211455"/>
                  </a:lnTo>
                  <a:lnTo>
                    <a:pt x="1368235" y="231458"/>
                  </a:lnTo>
                  <a:lnTo>
                    <a:pt x="1380604" y="252095"/>
                  </a:lnTo>
                  <a:lnTo>
                    <a:pt x="1392974" y="273685"/>
                  </a:lnTo>
                  <a:lnTo>
                    <a:pt x="1405027" y="295910"/>
                  </a:lnTo>
                  <a:lnTo>
                    <a:pt x="1417080" y="318770"/>
                  </a:lnTo>
                  <a:lnTo>
                    <a:pt x="1426613" y="337599"/>
                  </a:lnTo>
                  <a:lnTo>
                    <a:pt x="1437997" y="340365"/>
                  </a:lnTo>
                  <a:lnTo>
                    <a:pt x="1460211" y="346716"/>
                  </a:lnTo>
                  <a:lnTo>
                    <a:pt x="1482107" y="353067"/>
                  </a:lnTo>
                  <a:lnTo>
                    <a:pt x="1503686" y="360053"/>
                  </a:lnTo>
                  <a:lnTo>
                    <a:pt x="1525265" y="367675"/>
                  </a:lnTo>
                  <a:lnTo>
                    <a:pt x="1546527" y="375931"/>
                  </a:lnTo>
                  <a:lnTo>
                    <a:pt x="1567471" y="384188"/>
                  </a:lnTo>
                  <a:lnTo>
                    <a:pt x="1588098" y="393397"/>
                  </a:lnTo>
                  <a:lnTo>
                    <a:pt x="1608725" y="402606"/>
                  </a:lnTo>
                  <a:lnTo>
                    <a:pt x="1629035" y="413085"/>
                  </a:lnTo>
                  <a:lnTo>
                    <a:pt x="1649027" y="423564"/>
                  </a:lnTo>
                  <a:lnTo>
                    <a:pt x="1668385" y="434361"/>
                  </a:lnTo>
                  <a:lnTo>
                    <a:pt x="1687742" y="445793"/>
                  </a:lnTo>
                  <a:lnTo>
                    <a:pt x="1706465" y="457543"/>
                  </a:lnTo>
                  <a:lnTo>
                    <a:pt x="1725505" y="469927"/>
                  </a:lnTo>
                  <a:lnTo>
                    <a:pt x="1743911" y="482629"/>
                  </a:lnTo>
                  <a:lnTo>
                    <a:pt x="1754618" y="490712"/>
                  </a:lnTo>
                  <a:lnTo>
                    <a:pt x="1765300" y="488007"/>
                  </a:lnTo>
                  <a:lnTo>
                    <a:pt x="1790383" y="481655"/>
                  </a:lnTo>
                  <a:lnTo>
                    <a:pt x="1815148" y="475939"/>
                  </a:lnTo>
                  <a:lnTo>
                    <a:pt x="1839278" y="470858"/>
                  </a:lnTo>
                  <a:lnTo>
                    <a:pt x="1863090" y="466412"/>
                  </a:lnTo>
                  <a:lnTo>
                    <a:pt x="1886585" y="461965"/>
                  </a:lnTo>
                  <a:lnTo>
                    <a:pt x="1909128" y="458790"/>
                  </a:lnTo>
                  <a:lnTo>
                    <a:pt x="1931353" y="455931"/>
                  </a:lnTo>
                  <a:lnTo>
                    <a:pt x="1953260" y="453708"/>
                  </a:lnTo>
                  <a:lnTo>
                    <a:pt x="1974533" y="452120"/>
                  </a:lnTo>
                  <a:lnTo>
                    <a:pt x="1995170" y="450850"/>
                  </a:lnTo>
                  <a:lnTo>
                    <a:pt x="2015173" y="450850"/>
                  </a:lnTo>
                  <a:lnTo>
                    <a:pt x="2034858" y="450850"/>
                  </a:lnTo>
                  <a:lnTo>
                    <a:pt x="2053591" y="452120"/>
                  </a:lnTo>
                  <a:lnTo>
                    <a:pt x="2071688" y="453708"/>
                  </a:lnTo>
                  <a:lnTo>
                    <a:pt x="2089468" y="455931"/>
                  </a:lnTo>
                  <a:lnTo>
                    <a:pt x="2105978" y="459107"/>
                  </a:lnTo>
                  <a:lnTo>
                    <a:pt x="2122171" y="462918"/>
                  </a:lnTo>
                  <a:lnTo>
                    <a:pt x="2129791" y="465141"/>
                  </a:lnTo>
                  <a:lnTo>
                    <a:pt x="2130938" y="465476"/>
                  </a:lnTo>
                  <a:lnTo>
                    <a:pt x="2133652" y="462956"/>
                  </a:lnTo>
                  <a:lnTo>
                    <a:pt x="2138421" y="459141"/>
                  </a:lnTo>
                  <a:lnTo>
                    <a:pt x="2142871" y="455008"/>
                  </a:lnTo>
                  <a:lnTo>
                    <a:pt x="2147958" y="451829"/>
                  </a:lnTo>
                  <a:lnTo>
                    <a:pt x="2153044" y="448332"/>
                  </a:lnTo>
                  <a:lnTo>
                    <a:pt x="2158448" y="445153"/>
                  </a:lnTo>
                  <a:lnTo>
                    <a:pt x="2163853" y="442610"/>
                  </a:lnTo>
                  <a:lnTo>
                    <a:pt x="2169575" y="439749"/>
                  </a:lnTo>
                  <a:lnTo>
                    <a:pt x="2174979" y="437524"/>
                  </a:lnTo>
                  <a:lnTo>
                    <a:pt x="2181019" y="435616"/>
                  </a:lnTo>
                  <a:lnTo>
                    <a:pt x="2186741" y="434027"/>
                  </a:lnTo>
                  <a:lnTo>
                    <a:pt x="2193099" y="432437"/>
                  </a:lnTo>
                  <a:lnTo>
                    <a:pt x="2199140" y="431166"/>
                  </a:lnTo>
                  <a:lnTo>
                    <a:pt x="2205815" y="430530"/>
                  </a:lnTo>
                  <a:lnTo>
                    <a:pt x="2211856" y="430212"/>
                  </a:lnTo>
                  <a:lnTo>
                    <a:pt x="2218531" y="430212"/>
                  </a:lnTo>
                  <a:lnTo>
                    <a:pt x="2224890" y="430212"/>
                  </a:lnTo>
                  <a:lnTo>
                    <a:pt x="2231565" y="430530"/>
                  </a:lnTo>
                  <a:lnTo>
                    <a:pt x="2237606" y="431166"/>
                  </a:lnTo>
                  <a:lnTo>
                    <a:pt x="2243646" y="432437"/>
                  </a:lnTo>
                  <a:lnTo>
                    <a:pt x="2250004" y="434027"/>
                  </a:lnTo>
                  <a:lnTo>
                    <a:pt x="2256044" y="435616"/>
                  </a:lnTo>
                  <a:lnTo>
                    <a:pt x="2261766" y="437524"/>
                  </a:lnTo>
                  <a:lnTo>
                    <a:pt x="2267806" y="439749"/>
                  </a:lnTo>
                  <a:lnTo>
                    <a:pt x="2273528" y="442610"/>
                  </a:lnTo>
                  <a:lnTo>
                    <a:pt x="2278933" y="445153"/>
                  </a:lnTo>
                  <a:lnTo>
                    <a:pt x="2283701" y="448332"/>
                  </a:lnTo>
                  <a:lnTo>
                    <a:pt x="2289105" y="451829"/>
                  </a:lnTo>
                  <a:lnTo>
                    <a:pt x="2294192" y="455008"/>
                  </a:lnTo>
                  <a:lnTo>
                    <a:pt x="2298960" y="459141"/>
                  </a:lnTo>
                  <a:lnTo>
                    <a:pt x="2303411" y="462956"/>
                  </a:lnTo>
                  <a:lnTo>
                    <a:pt x="2307544" y="467089"/>
                  </a:lnTo>
                  <a:lnTo>
                    <a:pt x="2311994" y="471221"/>
                  </a:lnTo>
                  <a:lnTo>
                    <a:pt x="2315809" y="475990"/>
                  </a:lnTo>
                  <a:lnTo>
                    <a:pt x="2319624" y="480440"/>
                  </a:lnTo>
                  <a:lnTo>
                    <a:pt x="2323121" y="485527"/>
                  </a:lnTo>
                  <a:lnTo>
                    <a:pt x="2326618" y="490931"/>
                  </a:lnTo>
                  <a:lnTo>
                    <a:pt x="2329479" y="496017"/>
                  </a:lnTo>
                  <a:lnTo>
                    <a:pt x="2332340" y="501422"/>
                  </a:lnTo>
                  <a:lnTo>
                    <a:pt x="2334883" y="507144"/>
                  </a:lnTo>
                  <a:lnTo>
                    <a:pt x="2336790" y="512866"/>
                  </a:lnTo>
                  <a:lnTo>
                    <a:pt x="2339334" y="518588"/>
                  </a:lnTo>
                  <a:lnTo>
                    <a:pt x="2340923" y="524946"/>
                  </a:lnTo>
                  <a:lnTo>
                    <a:pt x="2342195" y="530987"/>
                  </a:lnTo>
                  <a:lnTo>
                    <a:pt x="2343466" y="537027"/>
                  </a:lnTo>
                  <a:lnTo>
                    <a:pt x="2344102" y="543385"/>
                  </a:lnTo>
                  <a:lnTo>
                    <a:pt x="2344738" y="549743"/>
                  </a:lnTo>
                  <a:lnTo>
                    <a:pt x="2344738" y="556419"/>
                  </a:lnTo>
                  <a:lnTo>
                    <a:pt x="2344738" y="562777"/>
                  </a:lnTo>
                  <a:lnTo>
                    <a:pt x="2344102" y="569135"/>
                  </a:lnTo>
                  <a:lnTo>
                    <a:pt x="2343466" y="575493"/>
                  </a:lnTo>
                  <a:lnTo>
                    <a:pt x="2342195" y="581851"/>
                  </a:lnTo>
                  <a:lnTo>
                    <a:pt x="2340923" y="587891"/>
                  </a:lnTo>
                  <a:lnTo>
                    <a:pt x="2339334" y="593613"/>
                  </a:lnTo>
                  <a:lnTo>
                    <a:pt x="2336790" y="599971"/>
                  </a:lnTo>
                  <a:lnTo>
                    <a:pt x="2334883" y="605375"/>
                  </a:lnTo>
                  <a:lnTo>
                    <a:pt x="2332340" y="611097"/>
                  </a:lnTo>
                  <a:lnTo>
                    <a:pt x="2329479" y="616502"/>
                  </a:lnTo>
                  <a:lnTo>
                    <a:pt x="2326618" y="621906"/>
                  </a:lnTo>
                  <a:lnTo>
                    <a:pt x="2323121" y="626675"/>
                  </a:lnTo>
                  <a:lnTo>
                    <a:pt x="2319624" y="631761"/>
                  </a:lnTo>
                  <a:lnTo>
                    <a:pt x="2315809" y="636529"/>
                  </a:lnTo>
                  <a:lnTo>
                    <a:pt x="2311994" y="640980"/>
                  </a:lnTo>
                  <a:lnTo>
                    <a:pt x="2307544" y="645749"/>
                  </a:lnTo>
                  <a:lnTo>
                    <a:pt x="2303411" y="649881"/>
                  </a:lnTo>
                  <a:lnTo>
                    <a:pt x="2298960" y="653696"/>
                  </a:lnTo>
                  <a:lnTo>
                    <a:pt x="2294192" y="657511"/>
                  </a:lnTo>
                  <a:lnTo>
                    <a:pt x="2289105" y="661008"/>
                  </a:lnTo>
                  <a:lnTo>
                    <a:pt x="2283701" y="664187"/>
                  </a:lnTo>
                  <a:lnTo>
                    <a:pt x="2278933" y="667048"/>
                  </a:lnTo>
                  <a:lnTo>
                    <a:pt x="2273528" y="669909"/>
                  </a:lnTo>
                  <a:lnTo>
                    <a:pt x="2267806" y="672452"/>
                  </a:lnTo>
                  <a:lnTo>
                    <a:pt x="2261766" y="674995"/>
                  </a:lnTo>
                  <a:lnTo>
                    <a:pt x="2256044" y="676903"/>
                  </a:lnTo>
                  <a:lnTo>
                    <a:pt x="2250004" y="678174"/>
                  </a:lnTo>
                  <a:lnTo>
                    <a:pt x="2247042" y="678915"/>
                  </a:lnTo>
                  <a:lnTo>
                    <a:pt x="2244725" y="687131"/>
                  </a:lnTo>
                  <a:lnTo>
                    <a:pt x="2240598" y="699199"/>
                  </a:lnTo>
                  <a:lnTo>
                    <a:pt x="2235835" y="711902"/>
                  </a:lnTo>
                  <a:lnTo>
                    <a:pt x="2230438" y="724605"/>
                  </a:lnTo>
                  <a:lnTo>
                    <a:pt x="2224405" y="737626"/>
                  </a:lnTo>
                  <a:lnTo>
                    <a:pt x="2217738" y="750647"/>
                  </a:lnTo>
                  <a:lnTo>
                    <a:pt x="2210753" y="763985"/>
                  </a:lnTo>
                  <a:lnTo>
                    <a:pt x="2203133" y="777324"/>
                  </a:lnTo>
                  <a:lnTo>
                    <a:pt x="2194878" y="790662"/>
                  </a:lnTo>
                  <a:lnTo>
                    <a:pt x="2185988" y="804318"/>
                  </a:lnTo>
                  <a:lnTo>
                    <a:pt x="2176781" y="817974"/>
                  </a:lnTo>
                  <a:lnTo>
                    <a:pt x="2166621" y="831948"/>
                  </a:lnTo>
                  <a:lnTo>
                    <a:pt x="2156778" y="845604"/>
                  </a:lnTo>
                  <a:lnTo>
                    <a:pt x="2145665" y="859577"/>
                  </a:lnTo>
                  <a:lnTo>
                    <a:pt x="2134235" y="873868"/>
                  </a:lnTo>
                  <a:lnTo>
                    <a:pt x="2122488" y="887524"/>
                  </a:lnTo>
                  <a:lnTo>
                    <a:pt x="2110105" y="901815"/>
                  </a:lnTo>
                  <a:lnTo>
                    <a:pt x="2097405" y="916107"/>
                  </a:lnTo>
                  <a:lnTo>
                    <a:pt x="2084388" y="930715"/>
                  </a:lnTo>
                  <a:lnTo>
                    <a:pt x="2082612" y="932575"/>
                  </a:lnTo>
                  <a:lnTo>
                    <a:pt x="2086318" y="943083"/>
                  </a:lnTo>
                  <a:lnTo>
                    <a:pt x="2093299" y="964677"/>
                  </a:lnTo>
                  <a:lnTo>
                    <a:pt x="2099963" y="986588"/>
                  </a:lnTo>
                  <a:lnTo>
                    <a:pt x="2105993" y="1008817"/>
                  </a:lnTo>
                  <a:lnTo>
                    <a:pt x="2111388" y="1031045"/>
                  </a:lnTo>
                  <a:lnTo>
                    <a:pt x="2116465" y="1053909"/>
                  </a:lnTo>
                  <a:lnTo>
                    <a:pt x="2120591" y="1076456"/>
                  </a:lnTo>
                  <a:lnTo>
                    <a:pt x="2124399" y="1099637"/>
                  </a:lnTo>
                  <a:lnTo>
                    <a:pt x="2127889" y="1123136"/>
                  </a:lnTo>
                  <a:lnTo>
                    <a:pt x="2130745" y="1146000"/>
                  </a:lnTo>
                  <a:lnTo>
                    <a:pt x="2132649" y="1169817"/>
                  </a:lnTo>
                  <a:lnTo>
                    <a:pt x="2133919" y="1193316"/>
                  </a:lnTo>
                  <a:lnTo>
                    <a:pt x="2134871" y="1217132"/>
                  </a:lnTo>
                  <a:lnTo>
                    <a:pt x="2135188" y="1241584"/>
                  </a:lnTo>
                  <a:lnTo>
                    <a:pt x="2134871" y="1265400"/>
                  </a:lnTo>
                  <a:lnTo>
                    <a:pt x="2133919" y="1289217"/>
                  </a:lnTo>
                  <a:lnTo>
                    <a:pt x="2132649" y="1313034"/>
                  </a:lnTo>
                  <a:lnTo>
                    <a:pt x="2130745" y="1336533"/>
                  </a:lnTo>
                  <a:lnTo>
                    <a:pt x="2127889" y="1359714"/>
                  </a:lnTo>
                  <a:lnTo>
                    <a:pt x="2124399" y="1382896"/>
                  </a:lnTo>
                  <a:lnTo>
                    <a:pt x="2120591" y="1406077"/>
                  </a:lnTo>
                  <a:lnTo>
                    <a:pt x="2116465" y="1428941"/>
                  </a:lnTo>
                  <a:lnTo>
                    <a:pt x="2111388" y="1451170"/>
                  </a:lnTo>
                  <a:lnTo>
                    <a:pt x="2105993" y="1474034"/>
                  </a:lnTo>
                  <a:lnTo>
                    <a:pt x="2099963" y="1495945"/>
                  </a:lnTo>
                  <a:lnTo>
                    <a:pt x="2093299" y="1517856"/>
                  </a:lnTo>
                  <a:lnTo>
                    <a:pt x="2086318" y="1539767"/>
                  </a:lnTo>
                  <a:lnTo>
                    <a:pt x="2078702" y="1561361"/>
                  </a:lnTo>
                  <a:lnTo>
                    <a:pt x="2070769" y="1582320"/>
                  </a:lnTo>
                  <a:lnTo>
                    <a:pt x="2062200" y="1603596"/>
                  </a:lnTo>
                  <a:lnTo>
                    <a:pt x="2052998" y="1624237"/>
                  </a:lnTo>
                  <a:lnTo>
                    <a:pt x="2043477" y="1644560"/>
                  </a:lnTo>
                  <a:lnTo>
                    <a:pt x="2033323" y="1664884"/>
                  </a:lnTo>
                  <a:lnTo>
                    <a:pt x="2023168" y="1684572"/>
                  </a:lnTo>
                  <a:lnTo>
                    <a:pt x="2016689" y="1696395"/>
                  </a:lnTo>
                  <a:lnTo>
                    <a:pt x="2018423" y="1698160"/>
                  </a:lnTo>
                  <a:lnTo>
                    <a:pt x="2036832" y="1716580"/>
                  </a:lnTo>
                  <a:lnTo>
                    <a:pt x="2054606" y="1735318"/>
                  </a:lnTo>
                  <a:lnTo>
                    <a:pt x="2071746" y="1753738"/>
                  </a:lnTo>
                  <a:lnTo>
                    <a:pt x="2088250" y="1772158"/>
                  </a:lnTo>
                  <a:lnTo>
                    <a:pt x="2103802" y="1790578"/>
                  </a:lnTo>
                  <a:lnTo>
                    <a:pt x="2119037" y="1808998"/>
                  </a:lnTo>
                  <a:lnTo>
                    <a:pt x="2133320" y="1827100"/>
                  </a:lnTo>
                  <a:lnTo>
                    <a:pt x="2146650" y="1845202"/>
                  </a:lnTo>
                  <a:lnTo>
                    <a:pt x="2159346" y="1862987"/>
                  </a:lnTo>
                  <a:lnTo>
                    <a:pt x="2171407" y="1880454"/>
                  </a:lnTo>
                  <a:lnTo>
                    <a:pt x="2182516" y="1898239"/>
                  </a:lnTo>
                  <a:lnTo>
                    <a:pt x="2192990" y="1915707"/>
                  </a:lnTo>
                  <a:lnTo>
                    <a:pt x="2202194" y="1932539"/>
                  </a:lnTo>
                  <a:lnTo>
                    <a:pt x="2210447" y="1949371"/>
                  </a:lnTo>
                  <a:lnTo>
                    <a:pt x="2218381" y="1965885"/>
                  </a:lnTo>
                  <a:lnTo>
                    <a:pt x="2224729" y="1982400"/>
                  </a:lnTo>
                  <a:lnTo>
                    <a:pt x="2230442" y="1998279"/>
                  </a:lnTo>
                  <a:lnTo>
                    <a:pt x="2235203" y="2014476"/>
                  </a:lnTo>
                  <a:lnTo>
                    <a:pt x="2237107" y="2022098"/>
                  </a:lnTo>
                  <a:lnTo>
                    <a:pt x="2238695" y="2029720"/>
                  </a:lnTo>
                  <a:lnTo>
                    <a:pt x="2240281" y="2037342"/>
                  </a:lnTo>
                  <a:lnTo>
                    <a:pt x="2241234" y="2044647"/>
                  </a:lnTo>
                  <a:lnTo>
                    <a:pt x="2242186" y="2052586"/>
                  </a:lnTo>
                  <a:lnTo>
                    <a:pt x="2242821" y="2059891"/>
                  </a:lnTo>
                  <a:lnTo>
                    <a:pt x="2243138" y="2067195"/>
                  </a:lnTo>
                  <a:lnTo>
                    <a:pt x="2243138" y="2074500"/>
                  </a:lnTo>
                  <a:lnTo>
                    <a:pt x="2243138" y="2081169"/>
                  </a:lnTo>
                  <a:lnTo>
                    <a:pt x="2242821" y="2088473"/>
                  </a:lnTo>
                  <a:lnTo>
                    <a:pt x="2242186" y="2095460"/>
                  </a:lnTo>
                  <a:lnTo>
                    <a:pt x="2240916" y="2102130"/>
                  </a:lnTo>
                  <a:lnTo>
                    <a:pt x="2239647" y="2108799"/>
                  </a:lnTo>
                  <a:lnTo>
                    <a:pt x="2237742" y="2115468"/>
                  </a:lnTo>
                  <a:lnTo>
                    <a:pt x="2235838" y="2122138"/>
                  </a:lnTo>
                  <a:lnTo>
                    <a:pt x="2233934" y="2128489"/>
                  </a:lnTo>
                  <a:lnTo>
                    <a:pt x="2231395" y="2134841"/>
                  </a:lnTo>
                  <a:lnTo>
                    <a:pt x="2228538" y="2141193"/>
                  </a:lnTo>
                  <a:lnTo>
                    <a:pt x="2225681" y="2147545"/>
                  </a:lnTo>
                  <a:lnTo>
                    <a:pt x="2222190" y="2153261"/>
                  </a:lnTo>
                  <a:lnTo>
                    <a:pt x="2216477" y="2162471"/>
                  </a:lnTo>
                  <a:lnTo>
                    <a:pt x="2209812" y="2170728"/>
                  </a:lnTo>
                  <a:lnTo>
                    <a:pt x="2202512" y="2178986"/>
                  </a:lnTo>
                  <a:lnTo>
                    <a:pt x="2194894" y="2186608"/>
                  </a:lnTo>
                  <a:lnTo>
                    <a:pt x="2186325" y="2193595"/>
                  </a:lnTo>
                  <a:lnTo>
                    <a:pt x="2177438" y="2199946"/>
                  </a:lnTo>
                  <a:lnTo>
                    <a:pt x="2168233" y="2206298"/>
                  </a:lnTo>
                  <a:lnTo>
                    <a:pt x="2158394" y="2211697"/>
                  </a:lnTo>
                  <a:lnTo>
                    <a:pt x="2147920" y="2216461"/>
                  </a:lnTo>
                  <a:lnTo>
                    <a:pt x="2137129" y="2221225"/>
                  </a:lnTo>
                  <a:lnTo>
                    <a:pt x="2125703" y="2225036"/>
                  </a:lnTo>
                  <a:lnTo>
                    <a:pt x="2113641" y="2228529"/>
                  </a:lnTo>
                  <a:lnTo>
                    <a:pt x="2100946" y="2231705"/>
                  </a:lnTo>
                  <a:lnTo>
                    <a:pt x="2088250" y="2234246"/>
                  </a:lnTo>
                  <a:lnTo>
                    <a:pt x="2074919" y="2236151"/>
                  </a:lnTo>
                  <a:lnTo>
                    <a:pt x="2061272" y="2237739"/>
                  </a:lnTo>
                  <a:lnTo>
                    <a:pt x="2047306" y="2239327"/>
                  </a:lnTo>
                  <a:lnTo>
                    <a:pt x="2032706" y="2239962"/>
                  </a:lnTo>
                  <a:lnTo>
                    <a:pt x="2017471" y="2239962"/>
                  </a:lnTo>
                  <a:lnTo>
                    <a:pt x="2001919" y="2239962"/>
                  </a:lnTo>
                  <a:lnTo>
                    <a:pt x="1986049" y="2239645"/>
                  </a:lnTo>
                  <a:lnTo>
                    <a:pt x="1970180" y="2238374"/>
                  </a:lnTo>
                  <a:lnTo>
                    <a:pt x="1953675" y="2237421"/>
                  </a:lnTo>
                  <a:lnTo>
                    <a:pt x="1937171" y="2235516"/>
                  </a:lnTo>
                  <a:lnTo>
                    <a:pt x="1919714" y="2233610"/>
                  </a:lnTo>
                  <a:lnTo>
                    <a:pt x="1901940" y="2230752"/>
                  </a:lnTo>
                  <a:lnTo>
                    <a:pt x="1884483" y="2228211"/>
                  </a:lnTo>
                  <a:lnTo>
                    <a:pt x="1866392" y="2224718"/>
                  </a:lnTo>
                  <a:lnTo>
                    <a:pt x="1847983" y="2221225"/>
                  </a:lnTo>
                  <a:lnTo>
                    <a:pt x="1828940" y="2217096"/>
                  </a:lnTo>
                  <a:lnTo>
                    <a:pt x="1810213" y="2212650"/>
                  </a:lnTo>
                  <a:lnTo>
                    <a:pt x="1791170" y="2208204"/>
                  </a:lnTo>
                  <a:lnTo>
                    <a:pt x="1771491" y="2203122"/>
                  </a:lnTo>
                  <a:lnTo>
                    <a:pt x="1751813" y="2197723"/>
                  </a:lnTo>
                  <a:lnTo>
                    <a:pt x="1732135" y="2192007"/>
                  </a:lnTo>
                  <a:lnTo>
                    <a:pt x="1711822" y="2185973"/>
                  </a:lnTo>
                  <a:lnTo>
                    <a:pt x="1691508" y="2179303"/>
                  </a:lnTo>
                  <a:lnTo>
                    <a:pt x="1671195" y="2172634"/>
                  </a:lnTo>
                  <a:lnTo>
                    <a:pt x="1650882" y="2165965"/>
                  </a:lnTo>
                  <a:lnTo>
                    <a:pt x="1629617" y="2158660"/>
                  </a:lnTo>
                  <a:lnTo>
                    <a:pt x="1587721" y="2143098"/>
                  </a:lnTo>
                  <a:lnTo>
                    <a:pt x="1545507" y="2126584"/>
                  </a:lnTo>
                  <a:lnTo>
                    <a:pt x="1521352" y="2116558"/>
                  </a:lnTo>
                  <a:lnTo>
                    <a:pt x="1503686" y="2122797"/>
                  </a:lnTo>
                  <a:lnTo>
                    <a:pt x="1482107" y="2129783"/>
                  </a:lnTo>
                  <a:lnTo>
                    <a:pt x="1460211" y="2136134"/>
                  </a:lnTo>
                  <a:lnTo>
                    <a:pt x="1437997" y="2142485"/>
                  </a:lnTo>
                  <a:lnTo>
                    <a:pt x="1415784" y="2147884"/>
                  </a:lnTo>
                  <a:lnTo>
                    <a:pt x="1393253" y="2152647"/>
                  </a:lnTo>
                  <a:lnTo>
                    <a:pt x="1370087" y="2157093"/>
                  </a:lnTo>
                  <a:lnTo>
                    <a:pt x="1347556" y="2160903"/>
                  </a:lnTo>
                  <a:lnTo>
                    <a:pt x="1324073" y="2164079"/>
                  </a:lnTo>
                  <a:lnTo>
                    <a:pt x="1300590" y="2166619"/>
                  </a:lnTo>
                  <a:lnTo>
                    <a:pt x="1277107" y="2168842"/>
                  </a:lnTo>
                  <a:lnTo>
                    <a:pt x="1253624" y="2170430"/>
                  </a:lnTo>
                  <a:lnTo>
                    <a:pt x="1235048" y="2171174"/>
                  </a:lnTo>
                  <a:lnTo>
                    <a:pt x="1225595" y="2188845"/>
                  </a:lnTo>
                  <a:lnTo>
                    <a:pt x="1213536" y="2210752"/>
                  </a:lnTo>
                  <a:lnTo>
                    <a:pt x="1201160" y="2232342"/>
                  </a:lnTo>
                  <a:lnTo>
                    <a:pt x="1189101" y="2252980"/>
                  </a:lnTo>
                  <a:lnTo>
                    <a:pt x="1176408" y="2273617"/>
                  </a:lnTo>
                  <a:lnTo>
                    <a:pt x="1163714" y="2292667"/>
                  </a:lnTo>
                  <a:lnTo>
                    <a:pt x="1151020" y="2311082"/>
                  </a:lnTo>
                  <a:lnTo>
                    <a:pt x="1138327" y="2328862"/>
                  </a:lnTo>
                  <a:lnTo>
                    <a:pt x="1125316" y="2346007"/>
                  </a:lnTo>
                  <a:lnTo>
                    <a:pt x="1112305" y="2362200"/>
                  </a:lnTo>
                  <a:lnTo>
                    <a:pt x="1098977" y="2377122"/>
                  </a:lnTo>
                  <a:lnTo>
                    <a:pt x="1085966" y="2391410"/>
                  </a:lnTo>
                  <a:lnTo>
                    <a:pt x="1072638" y="2404745"/>
                  </a:lnTo>
                  <a:lnTo>
                    <a:pt x="1059627" y="2417445"/>
                  </a:lnTo>
                  <a:lnTo>
                    <a:pt x="1045981" y="2429192"/>
                  </a:lnTo>
                  <a:lnTo>
                    <a:pt x="1032653" y="2439352"/>
                  </a:lnTo>
                  <a:lnTo>
                    <a:pt x="1019325" y="2449195"/>
                  </a:lnTo>
                  <a:lnTo>
                    <a:pt x="1012343" y="2453322"/>
                  </a:lnTo>
                  <a:lnTo>
                    <a:pt x="1005679" y="2457450"/>
                  </a:lnTo>
                  <a:lnTo>
                    <a:pt x="998698" y="2460942"/>
                  </a:lnTo>
                  <a:lnTo>
                    <a:pt x="992034" y="2464752"/>
                  </a:lnTo>
                  <a:lnTo>
                    <a:pt x="985370" y="2467927"/>
                  </a:lnTo>
                  <a:lnTo>
                    <a:pt x="978388" y="2471102"/>
                  </a:lnTo>
                  <a:lnTo>
                    <a:pt x="971407" y="2473642"/>
                  </a:lnTo>
                  <a:lnTo>
                    <a:pt x="965060" y="2475865"/>
                  </a:lnTo>
                  <a:lnTo>
                    <a:pt x="958078" y="2477770"/>
                  </a:lnTo>
                  <a:lnTo>
                    <a:pt x="951097" y="2479992"/>
                  </a:lnTo>
                  <a:lnTo>
                    <a:pt x="944750" y="2481262"/>
                  </a:lnTo>
                  <a:lnTo>
                    <a:pt x="937769" y="2482532"/>
                  </a:lnTo>
                  <a:lnTo>
                    <a:pt x="930787" y="2483802"/>
                  </a:lnTo>
                  <a:lnTo>
                    <a:pt x="924440" y="2484120"/>
                  </a:lnTo>
                  <a:lnTo>
                    <a:pt x="917459" y="2484437"/>
                  </a:lnTo>
                  <a:lnTo>
                    <a:pt x="910478" y="2484437"/>
                  </a:lnTo>
                  <a:lnTo>
                    <a:pt x="903813" y="2484120"/>
                  </a:lnTo>
                  <a:lnTo>
                    <a:pt x="897149" y="2483167"/>
                  </a:lnTo>
                  <a:lnTo>
                    <a:pt x="890168" y="2482532"/>
                  </a:lnTo>
                  <a:lnTo>
                    <a:pt x="883504" y="2480945"/>
                  </a:lnTo>
                  <a:lnTo>
                    <a:pt x="872714" y="2478405"/>
                  </a:lnTo>
                  <a:lnTo>
                    <a:pt x="862559" y="2474912"/>
                  </a:lnTo>
                  <a:lnTo>
                    <a:pt x="852722" y="2471102"/>
                  </a:lnTo>
                  <a:lnTo>
                    <a:pt x="843202" y="2466022"/>
                  </a:lnTo>
                  <a:lnTo>
                    <a:pt x="833682" y="2460307"/>
                  </a:lnTo>
                  <a:lnTo>
                    <a:pt x="824796" y="2453957"/>
                  </a:lnTo>
                  <a:lnTo>
                    <a:pt x="815911" y="2447290"/>
                  </a:lnTo>
                  <a:lnTo>
                    <a:pt x="807977" y="2439352"/>
                  </a:lnTo>
                  <a:lnTo>
                    <a:pt x="799726" y="2431097"/>
                  </a:lnTo>
                  <a:lnTo>
                    <a:pt x="792110" y="2422207"/>
                  </a:lnTo>
                  <a:lnTo>
                    <a:pt x="784494" y="2412682"/>
                  </a:lnTo>
                  <a:lnTo>
                    <a:pt x="777513" y="2402205"/>
                  </a:lnTo>
                  <a:lnTo>
                    <a:pt x="770531" y="2391410"/>
                  </a:lnTo>
                  <a:lnTo>
                    <a:pt x="764184" y="2380297"/>
                  </a:lnTo>
                  <a:lnTo>
                    <a:pt x="757520" y="2368550"/>
                  </a:lnTo>
                  <a:lnTo>
                    <a:pt x="751808" y="2355850"/>
                  </a:lnTo>
                  <a:lnTo>
                    <a:pt x="746096" y="2342515"/>
                  </a:lnTo>
                  <a:lnTo>
                    <a:pt x="740701" y="2329180"/>
                  </a:lnTo>
                  <a:lnTo>
                    <a:pt x="735624" y="2314892"/>
                  </a:lnTo>
                  <a:lnTo>
                    <a:pt x="730864" y="2300287"/>
                  </a:lnTo>
                  <a:lnTo>
                    <a:pt x="726104" y="2285365"/>
                  </a:lnTo>
                  <a:lnTo>
                    <a:pt x="721978" y="2269490"/>
                  </a:lnTo>
                  <a:lnTo>
                    <a:pt x="718170" y="2253615"/>
                  </a:lnTo>
                  <a:lnTo>
                    <a:pt x="714362" y="2237105"/>
                  </a:lnTo>
                  <a:lnTo>
                    <a:pt x="710871" y="2219960"/>
                  </a:lnTo>
                  <a:lnTo>
                    <a:pt x="707698" y="2202815"/>
                  </a:lnTo>
                  <a:lnTo>
                    <a:pt x="704525" y="2185035"/>
                  </a:lnTo>
                  <a:lnTo>
                    <a:pt x="701986" y="2166620"/>
                  </a:lnTo>
                  <a:lnTo>
                    <a:pt x="699765" y="2148205"/>
                  </a:lnTo>
                  <a:lnTo>
                    <a:pt x="697226" y="2128837"/>
                  </a:lnTo>
                  <a:lnTo>
                    <a:pt x="695322" y="2109787"/>
                  </a:lnTo>
                  <a:lnTo>
                    <a:pt x="693735" y="2090102"/>
                  </a:lnTo>
                  <a:lnTo>
                    <a:pt x="692466" y="2070100"/>
                  </a:lnTo>
                  <a:lnTo>
                    <a:pt x="691196" y="2049780"/>
                  </a:lnTo>
                  <a:lnTo>
                    <a:pt x="689927" y="2029142"/>
                  </a:lnTo>
                  <a:lnTo>
                    <a:pt x="689723" y="2015447"/>
                  </a:lnTo>
                  <a:lnTo>
                    <a:pt x="685908" y="2012923"/>
                  </a:lnTo>
                  <a:lnTo>
                    <a:pt x="667502" y="1999903"/>
                  </a:lnTo>
                  <a:lnTo>
                    <a:pt x="649414" y="1986884"/>
                  </a:lnTo>
                  <a:lnTo>
                    <a:pt x="631643" y="1973229"/>
                  </a:lnTo>
                  <a:lnTo>
                    <a:pt x="614507" y="1958939"/>
                  </a:lnTo>
                  <a:lnTo>
                    <a:pt x="597371" y="1944966"/>
                  </a:lnTo>
                  <a:lnTo>
                    <a:pt x="580552" y="1929724"/>
                  </a:lnTo>
                  <a:lnTo>
                    <a:pt x="564050" y="1914799"/>
                  </a:lnTo>
                  <a:lnTo>
                    <a:pt x="548501" y="1899239"/>
                  </a:lnTo>
                  <a:lnTo>
                    <a:pt x="532634" y="1883043"/>
                  </a:lnTo>
                  <a:lnTo>
                    <a:pt x="517719" y="1866848"/>
                  </a:lnTo>
                  <a:lnTo>
                    <a:pt x="502852" y="1850389"/>
                  </a:lnTo>
                  <a:lnTo>
                    <a:pt x="490220" y="1853864"/>
                  </a:lnTo>
                  <a:lnTo>
                    <a:pt x="465455" y="1859900"/>
                  </a:lnTo>
                  <a:lnTo>
                    <a:pt x="440690" y="1865300"/>
                  </a:lnTo>
                  <a:lnTo>
                    <a:pt x="416560" y="1870700"/>
                  </a:lnTo>
                  <a:lnTo>
                    <a:pt x="392748" y="1875465"/>
                  </a:lnTo>
                  <a:lnTo>
                    <a:pt x="369253" y="1879277"/>
                  </a:lnTo>
                  <a:lnTo>
                    <a:pt x="346710" y="1882772"/>
                  </a:lnTo>
                  <a:lnTo>
                    <a:pt x="324485" y="1885631"/>
                  </a:lnTo>
                  <a:lnTo>
                    <a:pt x="302578" y="1887537"/>
                  </a:lnTo>
                  <a:lnTo>
                    <a:pt x="281305" y="1889443"/>
                  </a:lnTo>
                  <a:lnTo>
                    <a:pt x="260668" y="1890396"/>
                  </a:lnTo>
                  <a:lnTo>
                    <a:pt x="240665" y="1890713"/>
                  </a:lnTo>
                  <a:lnTo>
                    <a:pt x="220980" y="1890396"/>
                  </a:lnTo>
                  <a:lnTo>
                    <a:pt x="202248" y="1889443"/>
                  </a:lnTo>
                  <a:lnTo>
                    <a:pt x="184150" y="1887537"/>
                  </a:lnTo>
                  <a:lnTo>
                    <a:pt x="166370" y="1885313"/>
                  </a:lnTo>
                  <a:lnTo>
                    <a:pt x="149860" y="1882136"/>
                  </a:lnTo>
                  <a:lnTo>
                    <a:pt x="133668" y="1878324"/>
                  </a:lnTo>
                  <a:lnTo>
                    <a:pt x="126048" y="1876418"/>
                  </a:lnTo>
                  <a:lnTo>
                    <a:pt x="118428" y="1874195"/>
                  </a:lnTo>
                  <a:lnTo>
                    <a:pt x="111125" y="1871336"/>
                  </a:lnTo>
                  <a:lnTo>
                    <a:pt x="103823" y="1868794"/>
                  </a:lnTo>
                  <a:lnTo>
                    <a:pt x="96838" y="1865936"/>
                  </a:lnTo>
                  <a:lnTo>
                    <a:pt x="90170" y="1862759"/>
                  </a:lnTo>
                  <a:lnTo>
                    <a:pt x="83820" y="1859582"/>
                  </a:lnTo>
                  <a:lnTo>
                    <a:pt x="77153" y="1856088"/>
                  </a:lnTo>
                  <a:lnTo>
                    <a:pt x="71438" y="1852276"/>
                  </a:lnTo>
                  <a:lnTo>
                    <a:pt x="65405" y="1848464"/>
                  </a:lnTo>
                  <a:lnTo>
                    <a:pt x="60008" y="1844652"/>
                  </a:lnTo>
                  <a:lnTo>
                    <a:pt x="54293" y="1839887"/>
                  </a:lnTo>
                  <a:lnTo>
                    <a:pt x="49213" y="1835758"/>
                  </a:lnTo>
                  <a:lnTo>
                    <a:pt x="44133" y="1830993"/>
                  </a:lnTo>
                  <a:lnTo>
                    <a:pt x="39688" y="1826228"/>
                  </a:lnTo>
                  <a:lnTo>
                    <a:pt x="34925" y="1821145"/>
                  </a:lnTo>
                  <a:lnTo>
                    <a:pt x="30798" y="1815745"/>
                  </a:lnTo>
                  <a:lnTo>
                    <a:pt x="26353" y="1810345"/>
                  </a:lnTo>
                  <a:lnTo>
                    <a:pt x="22543" y="1804627"/>
                  </a:lnTo>
                  <a:lnTo>
                    <a:pt x="19050" y="1798273"/>
                  </a:lnTo>
                  <a:lnTo>
                    <a:pt x="14288" y="1788744"/>
                  </a:lnTo>
                  <a:lnTo>
                    <a:pt x="9843" y="1778896"/>
                  </a:lnTo>
                  <a:lnTo>
                    <a:pt x="6668" y="1768731"/>
                  </a:lnTo>
                  <a:lnTo>
                    <a:pt x="3810" y="1758566"/>
                  </a:lnTo>
                  <a:lnTo>
                    <a:pt x="1905" y="1747765"/>
                  </a:lnTo>
                  <a:lnTo>
                    <a:pt x="318" y="1736647"/>
                  </a:lnTo>
                  <a:lnTo>
                    <a:pt x="0" y="1725211"/>
                  </a:lnTo>
                  <a:lnTo>
                    <a:pt x="0" y="1714093"/>
                  </a:lnTo>
                  <a:lnTo>
                    <a:pt x="1270" y="1702657"/>
                  </a:lnTo>
                  <a:lnTo>
                    <a:pt x="2540" y="1690904"/>
                  </a:lnTo>
                  <a:lnTo>
                    <a:pt x="4445" y="1678832"/>
                  </a:lnTo>
                  <a:lnTo>
                    <a:pt x="7620" y="1666761"/>
                  </a:lnTo>
                  <a:lnTo>
                    <a:pt x="11113" y="1654690"/>
                  </a:lnTo>
                  <a:lnTo>
                    <a:pt x="15240" y="1642301"/>
                  </a:lnTo>
                  <a:lnTo>
                    <a:pt x="20003" y="1629595"/>
                  </a:lnTo>
                  <a:lnTo>
                    <a:pt x="25400" y="1616570"/>
                  </a:lnTo>
                  <a:lnTo>
                    <a:pt x="31115" y="1603864"/>
                  </a:lnTo>
                  <a:lnTo>
                    <a:pt x="38100" y="1590840"/>
                  </a:lnTo>
                  <a:lnTo>
                    <a:pt x="45085" y="1577180"/>
                  </a:lnTo>
                  <a:lnTo>
                    <a:pt x="52705" y="1564156"/>
                  </a:lnTo>
                  <a:lnTo>
                    <a:pt x="60960" y="1550814"/>
                  </a:lnTo>
                  <a:lnTo>
                    <a:pt x="69850" y="1536837"/>
                  </a:lnTo>
                  <a:lnTo>
                    <a:pt x="79058" y="1523495"/>
                  </a:lnTo>
                  <a:lnTo>
                    <a:pt x="88900" y="1509518"/>
                  </a:lnTo>
                  <a:lnTo>
                    <a:pt x="99060" y="1495859"/>
                  </a:lnTo>
                  <a:lnTo>
                    <a:pt x="110173" y="1481564"/>
                  </a:lnTo>
                  <a:lnTo>
                    <a:pt x="121285" y="1467587"/>
                  </a:lnTo>
                  <a:lnTo>
                    <a:pt x="133350" y="1453610"/>
                  </a:lnTo>
                  <a:lnTo>
                    <a:pt x="145733" y="1439315"/>
                  </a:lnTo>
                  <a:lnTo>
                    <a:pt x="158433" y="1425020"/>
                  </a:lnTo>
                  <a:lnTo>
                    <a:pt x="171450" y="1410725"/>
                  </a:lnTo>
                  <a:lnTo>
                    <a:pt x="185103" y="1396748"/>
                  </a:lnTo>
                  <a:lnTo>
                    <a:pt x="199073" y="1382136"/>
                  </a:lnTo>
                  <a:lnTo>
                    <a:pt x="213678" y="1367841"/>
                  </a:lnTo>
                  <a:lnTo>
                    <a:pt x="228283" y="1353228"/>
                  </a:lnTo>
                  <a:lnTo>
                    <a:pt x="243523" y="1338616"/>
                  </a:lnTo>
                  <a:lnTo>
                    <a:pt x="259080" y="1324321"/>
                  </a:lnTo>
                  <a:lnTo>
                    <a:pt x="275273" y="1309709"/>
                  </a:lnTo>
                  <a:lnTo>
                    <a:pt x="278354" y="1306873"/>
                  </a:lnTo>
                  <a:lnTo>
                    <a:pt x="277177" y="1289217"/>
                  </a:lnTo>
                  <a:lnTo>
                    <a:pt x="276542" y="1265400"/>
                  </a:lnTo>
                  <a:lnTo>
                    <a:pt x="276225" y="1241584"/>
                  </a:lnTo>
                  <a:lnTo>
                    <a:pt x="276542" y="1217132"/>
                  </a:lnTo>
                  <a:lnTo>
                    <a:pt x="277177" y="1193316"/>
                  </a:lnTo>
                  <a:lnTo>
                    <a:pt x="278764" y="1169817"/>
                  </a:lnTo>
                  <a:lnTo>
                    <a:pt x="280668" y="1146000"/>
                  </a:lnTo>
                  <a:lnTo>
                    <a:pt x="283524" y="1123136"/>
                  </a:lnTo>
                  <a:lnTo>
                    <a:pt x="286697" y="1099637"/>
                  </a:lnTo>
                  <a:lnTo>
                    <a:pt x="290823" y="1076456"/>
                  </a:lnTo>
                  <a:lnTo>
                    <a:pt x="294948" y="1053909"/>
                  </a:lnTo>
                  <a:lnTo>
                    <a:pt x="300025" y="1031045"/>
                  </a:lnTo>
                  <a:lnTo>
                    <a:pt x="305420" y="1008817"/>
                  </a:lnTo>
                  <a:lnTo>
                    <a:pt x="311449" y="986588"/>
                  </a:lnTo>
                  <a:lnTo>
                    <a:pt x="318114" y="964677"/>
                  </a:lnTo>
                  <a:lnTo>
                    <a:pt x="321267" y="954459"/>
                  </a:lnTo>
                  <a:lnTo>
                    <a:pt x="311816" y="945006"/>
                  </a:lnTo>
                  <a:lnTo>
                    <a:pt x="298479" y="930715"/>
                  </a:lnTo>
                  <a:lnTo>
                    <a:pt x="285459" y="916107"/>
                  </a:lnTo>
                  <a:lnTo>
                    <a:pt x="272757" y="901815"/>
                  </a:lnTo>
                  <a:lnTo>
                    <a:pt x="260373" y="887524"/>
                  </a:lnTo>
                  <a:lnTo>
                    <a:pt x="248306" y="873868"/>
                  </a:lnTo>
                  <a:lnTo>
                    <a:pt x="236874" y="859577"/>
                  </a:lnTo>
                  <a:lnTo>
                    <a:pt x="226077" y="845604"/>
                  </a:lnTo>
                  <a:lnTo>
                    <a:pt x="215915" y="831948"/>
                  </a:lnTo>
                  <a:lnTo>
                    <a:pt x="206071" y="817974"/>
                  </a:lnTo>
                  <a:lnTo>
                    <a:pt x="196544" y="804318"/>
                  </a:lnTo>
                  <a:lnTo>
                    <a:pt x="191046" y="795873"/>
                  </a:lnTo>
                  <a:lnTo>
                    <a:pt x="188135" y="796289"/>
                  </a:lnTo>
                  <a:lnTo>
                    <a:pt x="181777" y="796925"/>
                  </a:lnTo>
                  <a:lnTo>
                    <a:pt x="175419" y="796925"/>
                  </a:lnTo>
                  <a:lnTo>
                    <a:pt x="169060" y="796925"/>
                  </a:lnTo>
                  <a:lnTo>
                    <a:pt x="162385" y="796289"/>
                  </a:lnTo>
                  <a:lnTo>
                    <a:pt x="156344" y="795336"/>
                  </a:lnTo>
                  <a:lnTo>
                    <a:pt x="150304" y="794382"/>
                  </a:lnTo>
                  <a:lnTo>
                    <a:pt x="143946" y="793110"/>
                  </a:lnTo>
                  <a:lnTo>
                    <a:pt x="137906" y="791203"/>
                  </a:lnTo>
                  <a:lnTo>
                    <a:pt x="132184" y="789295"/>
                  </a:lnTo>
                  <a:lnTo>
                    <a:pt x="126462" y="787070"/>
                  </a:lnTo>
                  <a:lnTo>
                    <a:pt x="120422" y="784845"/>
                  </a:lnTo>
                  <a:lnTo>
                    <a:pt x="115017" y="781666"/>
                  </a:lnTo>
                  <a:lnTo>
                    <a:pt x="110249" y="778805"/>
                  </a:lnTo>
                  <a:lnTo>
                    <a:pt x="104845" y="775626"/>
                  </a:lnTo>
                  <a:lnTo>
                    <a:pt x="99758" y="772129"/>
                  </a:lnTo>
                  <a:lnTo>
                    <a:pt x="94990" y="768314"/>
                  </a:lnTo>
                  <a:lnTo>
                    <a:pt x="90539" y="764181"/>
                  </a:lnTo>
                  <a:lnTo>
                    <a:pt x="86406" y="760049"/>
                  </a:lnTo>
                  <a:lnTo>
                    <a:pt x="81956" y="755916"/>
                  </a:lnTo>
                  <a:lnTo>
                    <a:pt x="77823" y="751147"/>
                  </a:lnTo>
                  <a:lnTo>
                    <a:pt x="74326" y="746379"/>
                  </a:lnTo>
                  <a:lnTo>
                    <a:pt x="70829" y="741292"/>
                  </a:lnTo>
                  <a:lnTo>
                    <a:pt x="67332" y="736206"/>
                  </a:lnTo>
                  <a:lnTo>
                    <a:pt x="64471" y="730802"/>
                  </a:lnTo>
                  <a:lnTo>
                    <a:pt x="61610" y="725397"/>
                  </a:lnTo>
                  <a:lnTo>
                    <a:pt x="59067" y="719993"/>
                  </a:lnTo>
                  <a:lnTo>
                    <a:pt x="56524" y="714271"/>
                  </a:lnTo>
                  <a:lnTo>
                    <a:pt x="54616" y="708549"/>
                  </a:lnTo>
                  <a:lnTo>
                    <a:pt x="53345" y="702509"/>
                  </a:lnTo>
                  <a:lnTo>
                    <a:pt x="51755" y="696151"/>
                  </a:lnTo>
                  <a:lnTo>
                    <a:pt x="50484" y="690111"/>
                  </a:lnTo>
                  <a:lnTo>
                    <a:pt x="49848" y="683752"/>
                  </a:lnTo>
                  <a:lnTo>
                    <a:pt x="49212" y="677394"/>
                  </a:lnTo>
                  <a:lnTo>
                    <a:pt x="49212" y="670719"/>
                  </a:lnTo>
                  <a:lnTo>
                    <a:pt x="49212" y="664361"/>
                  </a:lnTo>
                  <a:lnTo>
                    <a:pt x="49848" y="657685"/>
                  </a:lnTo>
                  <a:lnTo>
                    <a:pt x="50484" y="651645"/>
                  </a:lnTo>
                  <a:lnTo>
                    <a:pt x="51755" y="645287"/>
                  </a:lnTo>
                  <a:lnTo>
                    <a:pt x="53345" y="639246"/>
                  </a:lnTo>
                  <a:lnTo>
                    <a:pt x="54616" y="633206"/>
                  </a:lnTo>
                  <a:lnTo>
                    <a:pt x="56524" y="627484"/>
                  </a:lnTo>
                  <a:lnTo>
                    <a:pt x="59067" y="621444"/>
                  </a:lnTo>
                  <a:lnTo>
                    <a:pt x="61610" y="616040"/>
                  </a:lnTo>
                  <a:lnTo>
                    <a:pt x="64471" y="610635"/>
                  </a:lnTo>
                  <a:lnTo>
                    <a:pt x="67332" y="605549"/>
                  </a:lnTo>
                  <a:lnTo>
                    <a:pt x="70829" y="600463"/>
                  </a:lnTo>
                  <a:lnTo>
                    <a:pt x="74326" y="595376"/>
                  </a:lnTo>
                  <a:lnTo>
                    <a:pt x="77823" y="590290"/>
                  </a:lnTo>
                  <a:lnTo>
                    <a:pt x="81956" y="585839"/>
                  </a:lnTo>
                  <a:lnTo>
                    <a:pt x="86406" y="581389"/>
                  </a:lnTo>
                  <a:lnTo>
                    <a:pt x="90539" y="577256"/>
                  </a:lnTo>
                  <a:lnTo>
                    <a:pt x="94990" y="573441"/>
                  </a:lnTo>
                  <a:lnTo>
                    <a:pt x="99758" y="569626"/>
                  </a:lnTo>
                  <a:lnTo>
                    <a:pt x="104845" y="566129"/>
                  </a:lnTo>
                  <a:lnTo>
                    <a:pt x="110249" y="562632"/>
                  </a:lnTo>
                  <a:lnTo>
                    <a:pt x="115017" y="560089"/>
                  </a:lnTo>
                  <a:lnTo>
                    <a:pt x="120422" y="556910"/>
                  </a:lnTo>
                  <a:lnTo>
                    <a:pt x="126462" y="554685"/>
                  </a:lnTo>
                  <a:lnTo>
                    <a:pt x="132184" y="552142"/>
                  </a:lnTo>
                  <a:lnTo>
                    <a:pt x="137906" y="550234"/>
                  </a:lnTo>
                  <a:lnTo>
                    <a:pt x="143255" y="548545"/>
                  </a:lnTo>
                  <a:lnTo>
                    <a:pt x="146053" y="542949"/>
                  </a:lnTo>
                  <a:lnTo>
                    <a:pt x="149546" y="536915"/>
                  </a:lnTo>
                  <a:lnTo>
                    <a:pt x="153357" y="531198"/>
                  </a:lnTo>
                  <a:lnTo>
                    <a:pt x="157485" y="525799"/>
                  </a:lnTo>
                  <a:lnTo>
                    <a:pt x="161613" y="520400"/>
                  </a:lnTo>
                  <a:lnTo>
                    <a:pt x="166059" y="515637"/>
                  </a:lnTo>
                  <a:lnTo>
                    <a:pt x="171140" y="510555"/>
                  </a:lnTo>
                  <a:lnTo>
                    <a:pt x="175903" y="505792"/>
                  </a:lnTo>
                  <a:lnTo>
                    <a:pt x="181302" y="501345"/>
                  </a:lnTo>
                  <a:lnTo>
                    <a:pt x="186700" y="497217"/>
                  </a:lnTo>
                  <a:lnTo>
                    <a:pt x="192416" y="492771"/>
                  </a:lnTo>
                  <a:lnTo>
                    <a:pt x="198132" y="488960"/>
                  </a:lnTo>
                  <a:lnTo>
                    <a:pt x="204166" y="485466"/>
                  </a:lnTo>
                  <a:lnTo>
                    <a:pt x="210517" y="481973"/>
                  </a:lnTo>
                  <a:lnTo>
                    <a:pt x="216868" y="478480"/>
                  </a:lnTo>
                  <a:lnTo>
                    <a:pt x="223854" y="475621"/>
                  </a:lnTo>
                  <a:lnTo>
                    <a:pt x="230840" y="472446"/>
                  </a:lnTo>
                  <a:lnTo>
                    <a:pt x="238144" y="469905"/>
                  </a:lnTo>
                  <a:lnTo>
                    <a:pt x="245448" y="467364"/>
                  </a:lnTo>
                  <a:lnTo>
                    <a:pt x="252751" y="465141"/>
                  </a:lnTo>
                  <a:lnTo>
                    <a:pt x="260373" y="462918"/>
                  </a:lnTo>
                  <a:lnTo>
                    <a:pt x="276568" y="459107"/>
                  </a:lnTo>
                  <a:lnTo>
                    <a:pt x="293398" y="455931"/>
                  </a:lnTo>
                  <a:lnTo>
                    <a:pt x="310864" y="453708"/>
                  </a:lnTo>
                  <a:lnTo>
                    <a:pt x="329282" y="452120"/>
                  </a:lnTo>
                  <a:lnTo>
                    <a:pt x="348017" y="450850"/>
                  </a:lnTo>
                  <a:lnTo>
                    <a:pt x="367071" y="450850"/>
                  </a:lnTo>
                  <a:lnTo>
                    <a:pt x="387712" y="450850"/>
                  </a:lnTo>
                  <a:lnTo>
                    <a:pt x="408035" y="452120"/>
                  </a:lnTo>
                  <a:lnTo>
                    <a:pt x="429629" y="453708"/>
                  </a:lnTo>
                  <a:lnTo>
                    <a:pt x="450905" y="455931"/>
                  </a:lnTo>
                  <a:lnTo>
                    <a:pt x="473769" y="458790"/>
                  </a:lnTo>
                  <a:lnTo>
                    <a:pt x="496315" y="461965"/>
                  </a:lnTo>
                  <a:lnTo>
                    <a:pt x="519814" y="466412"/>
                  </a:lnTo>
                  <a:lnTo>
                    <a:pt x="543631" y="470858"/>
                  </a:lnTo>
                  <a:lnTo>
                    <a:pt x="567447" y="475939"/>
                  </a:lnTo>
                  <a:lnTo>
                    <a:pt x="592216" y="481655"/>
                  </a:lnTo>
                  <a:lnTo>
                    <a:pt x="616985" y="488007"/>
                  </a:lnTo>
                  <a:lnTo>
                    <a:pt x="642390" y="494359"/>
                  </a:lnTo>
                  <a:lnTo>
                    <a:pt x="649347" y="496334"/>
                  </a:lnTo>
                  <a:lnTo>
                    <a:pt x="649414" y="496284"/>
                  </a:lnTo>
                  <a:lnTo>
                    <a:pt x="667502" y="482629"/>
                  </a:lnTo>
                  <a:lnTo>
                    <a:pt x="685908" y="469927"/>
                  </a:lnTo>
                  <a:lnTo>
                    <a:pt x="704631" y="457543"/>
                  </a:lnTo>
                  <a:lnTo>
                    <a:pt x="723671" y="445793"/>
                  </a:lnTo>
                  <a:lnTo>
                    <a:pt x="742711" y="434361"/>
                  </a:lnTo>
                  <a:lnTo>
                    <a:pt x="762386" y="423564"/>
                  </a:lnTo>
                  <a:lnTo>
                    <a:pt x="782378" y="413085"/>
                  </a:lnTo>
                  <a:lnTo>
                    <a:pt x="802688" y="402606"/>
                  </a:lnTo>
                  <a:lnTo>
                    <a:pt x="822997" y="393397"/>
                  </a:lnTo>
                  <a:lnTo>
                    <a:pt x="843942" y="384188"/>
                  </a:lnTo>
                  <a:lnTo>
                    <a:pt x="864886" y="375931"/>
                  </a:lnTo>
                  <a:lnTo>
                    <a:pt x="875299" y="371888"/>
                  </a:lnTo>
                  <a:lnTo>
                    <a:pt x="876926" y="355600"/>
                  </a:lnTo>
                  <a:lnTo>
                    <a:pt x="879146" y="336550"/>
                  </a:lnTo>
                  <a:lnTo>
                    <a:pt x="881366" y="317818"/>
                  </a:lnTo>
                  <a:lnTo>
                    <a:pt x="884221" y="299720"/>
                  </a:lnTo>
                  <a:lnTo>
                    <a:pt x="887076" y="281622"/>
                  </a:lnTo>
                  <a:lnTo>
                    <a:pt x="890247" y="264478"/>
                  </a:lnTo>
                  <a:lnTo>
                    <a:pt x="893736" y="247650"/>
                  </a:lnTo>
                  <a:lnTo>
                    <a:pt x="897542" y="231140"/>
                  </a:lnTo>
                  <a:lnTo>
                    <a:pt x="901349" y="214948"/>
                  </a:lnTo>
                  <a:lnTo>
                    <a:pt x="906106" y="199390"/>
                  </a:lnTo>
                  <a:lnTo>
                    <a:pt x="910229" y="184150"/>
                  </a:lnTo>
                  <a:lnTo>
                    <a:pt x="915304" y="169545"/>
                  </a:lnTo>
                  <a:lnTo>
                    <a:pt x="920379" y="155257"/>
                  </a:lnTo>
                  <a:lnTo>
                    <a:pt x="925454" y="141922"/>
                  </a:lnTo>
                  <a:lnTo>
                    <a:pt x="931480" y="128905"/>
                  </a:lnTo>
                  <a:lnTo>
                    <a:pt x="937507" y="116523"/>
                  </a:lnTo>
                  <a:lnTo>
                    <a:pt x="943533" y="104140"/>
                  </a:lnTo>
                  <a:lnTo>
                    <a:pt x="950194" y="93028"/>
                  </a:lnTo>
                  <a:lnTo>
                    <a:pt x="957172" y="82233"/>
                  </a:lnTo>
                  <a:lnTo>
                    <a:pt x="963833" y="71755"/>
                  </a:lnTo>
                  <a:lnTo>
                    <a:pt x="971762" y="62230"/>
                  </a:lnTo>
                  <a:lnTo>
                    <a:pt x="979374" y="53340"/>
                  </a:lnTo>
                  <a:lnTo>
                    <a:pt x="987304" y="45403"/>
                  </a:lnTo>
                  <a:lnTo>
                    <a:pt x="995868" y="37783"/>
                  </a:lnTo>
                  <a:lnTo>
                    <a:pt x="1004431" y="30797"/>
                  </a:lnTo>
                  <a:lnTo>
                    <a:pt x="1013630" y="24130"/>
                  </a:lnTo>
                  <a:lnTo>
                    <a:pt x="1022828" y="18733"/>
                  </a:lnTo>
                  <a:lnTo>
                    <a:pt x="1032343" y="13970"/>
                  </a:lnTo>
                  <a:lnTo>
                    <a:pt x="1042176" y="9525"/>
                  </a:lnTo>
                  <a:lnTo>
                    <a:pt x="1052325" y="6033"/>
                  </a:lnTo>
                  <a:lnTo>
                    <a:pt x="1063109" y="3493"/>
                  </a:lnTo>
                  <a:lnTo>
                    <a:pt x="1069453" y="2223"/>
                  </a:lnTo>
                  <a:lnTo>
                    <a:pt x="1076431" y="1270"/>
                  </a:lnTo>
                  <a:lnTo>
                    <a:pt x="1083409" y="318"/>
                  </a:lnTo>
                  <a:lnTo>
                    <a:pt x="1090069"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椭圆 14"/>
            <p:cNvSpPr/>
            <p:nvPr/>
          </p:nvSpPr>
          <p:spPr>
            <a:xfrm>
              <a:off x="10896434" y="-1484170"/>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921510" y="4326255"/>
            <a:ext cx="8502650" cy="1506855"/>
          </a:xfrm>
          <a:prstGeom prst="rect">
            <a:avLst/>
          </a:prstGeom>
          <a:noFill/>
        </p:spPr>
        <p:txBody>
          <a:bodyPr wrap="square" rtlCol="0" anchor="t">
            <a:spAutoFit/>
          </a:bodyPr>
          <a:p>
            <a:pPr algn="ct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基于STEAM理念的</a:t>
            </a:r>
            <a:endPar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endParaRPr>
          </a:p>
          <a:p>
            <a:pPr algn="ct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rPr>
              <a:t>“创课“项目式课程的设计研究</a:t>
            </a:r>
            <a:endPar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1875072" y="1508760"/>
            <a:ext cx="8604013" cy="4222092"/>
            <a:chOff x="2954" y="2391"/>
            <a:chExt cx="13550" cy="6649"/>
          </a:xfrm>
        </p:grpSpPr>
        <p:grpSp>
          <p:nvGrpSpPr>
            <p:cNvPr id="2" name="组合 1"/>
            <p:cNvGrpSpPr/>
            <p:nvPr/>
          </p:nvGrpSpPr>
          <p:grpSpPr>
            <a:xfrm>
              <a:off x="4847" y="3623"/>
              <a:ext cx="9745" cy="2276"/>
              <a:chOff x="2077355" y="1993404"/>
              <a:chExt cx="4941521" cy="1154156"/>
            </a:xfrm>
          </p:grpSpPr>
          <p:cxnSp>
            <p:nvCxnSpPr>
              <p:cNvPr id="3" name="直接连接符 2"/>
              <p:cNvCxnSpPr/>
              <p:nvPr/>
            </p:nvCxnSpPr>
            <p:spPr>
              <a:xfrm>
                <a:off x="2077554" y="2499513"/>
                <a:ext cx="494111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a:off x="2077355" y="2499488"/>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7018876" y="2499488"/>
                <a:ext cx="0" cy="648072"/>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499992" y="1993404"/>
                <a:ext cx="1" cy="50405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7" name="TextBox 35"/>
            <p:cNvSpPr txBox="1"/>
            <p:nvPr/>
          </p:nvSpPr>
          <p:spPr>
            <a:xfrm>
              <a:off x="5969" y="2391"/>
              <a:ext cx="7311" cy="1113"/>
            </a:xfrm>
            <a:prstGeom prst="rect">
              <a:avLst/>
            </a:prstGeom>
            <a:solidFill>
              <a:srgbClr val="09839B"/>
            </a:solidFill>
          </p:spPr>
          <p:txBody>
            <a:bodyPr wrap="square" rtlCol="0">
              <a:spAutoFit/>
            </a:bodyPr>
            <a:lstStyle/>
            <a:p>
              <a:pPr algn="ctr"/>
              <a:r>
                <a:rPr lang="zh-CN" altLang="en-US" sz="2000" b="1" spc="300" dirty="0">
                  <a:solidFill>
                    <a:schemeClr val="bg1"/>
                  </a:solidFill>
                  <a:latin typeface="微软雅黑" panose="020B0503020204020204" pitchFamily="34" charset="-122"/>
                  <a:ea typeface="微软雅黑" panose="020B0503020204020204" pitchFamily="34" charset="-122"/>
                </a:rPr>
                <a:t>基于STEAM理念的</a:t>
              </a:r>
              <a:endParaRPr lang="zh-CN" altLang="en-US" sz="2000" b="1" spc="300" dirty="0">
                <a:solidFill>
                  <a:schemeClr val="bg1"/>
                </a:solidFill>
                <a:latin typeface="微软雅黑" panose="020B0503020204020204" pitchFamily="34" charset="-122"/>
                <a:ea typeface="微软雅黑" panose="020B0503020204020204" pitchFamily="34" charset="-122"/>
              </a:endParaRPr>
            </a:p>
            <a:p>
              <a:pPr algn="ctr"/>
              <a:r>
                <a:rPr lang="zh-CN" altLang="en-US" sz="2000" b="1" spc="300" dirty="0">
                  <a:solidFill>
                    <a:schemeClr val="bg1"/>
                  </a:solidFill>
                  <a:latin typeface="微软雅黑" panose="020B0503020204020204" pitchFamily="34" charset="-122"/>
                  <a:ea typeface="微软雅黑" panose="020B0503020204020204" pitchFamily="34" charset="-122"/>
                </a:rPr>
                <a:t>“创课” 项目式课程的设计研究</a:t>
              </a:r>
              <a:endParaRPr lang="zh-CN" altLang="en-US" sz="2000" b="1" spc="300" dirty="0">
                <a:solidFill>
                  <a:schemeClr val="bg1"/>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954" y="5899"/>
              <a:ext cx="3785" cy="3140"/>
              <a:chOff x="5158133" y="3020094"/>
              <a:chExt cx="1919349" cy="1592272"/>
            </a:xfrm>
            <a:solidFill>
              <a:srgbClr val="F05A24"/>
            </a:solidFill>
          </p:grpSpPr>
          <p:sp>
            <p:nvSpPr>
              <p:cNvPr id="25" name="矩形 24"/>
              <p:cNvSpPr/>
              <p:nvPr/>
            </p:nvSpPr>
            <p:spPr>
              <a:xfrm>
                <a:off x="5158133" y="3020094"/>
                <a:ext cx="1919349" cy="159227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38"/>
              <p:cNvSpPr txBox="1"/>
              <p:nvPr/>
            </p:nvSpPr>
            <p:spPr>
              <a:xfrm>
                <a:off x="5170599" y="3158629"/>
                <a:ext cx="1789026" cy="294114"/>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基于创客项目的学习</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2454" y="5899"/>
              <a:ext cx="4049" cy="3141"/>
              <a:chOff x="5983492" y="3020094"/>
              <a:chExt cx="2053221" cy="1592779"/>
            </a:xfrm>
            <a:solidFill>
              <a:srgbClr val="A362C4"/>
            </a:solidFill>
          </p:grpSpPr>
          <p:sp>
            <p:nvSpPr>
              <p:cNvPr id="28" name="矩形 27"/>
              <p:cNvSpPr/>
              <p:nvPr/>
            </p:nvSpPr>
            <p:spPr>
              <a:xfrm>
                <a:off x="5983492" y="3020094"/>
                <a:ext cx="2053221" cy="159277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39"/>
              <p:cNvSpPr txBox="1"/>
              <p:nvPr/>
            </p:nvSpPr>
            <p:spPr>
              <a:xfrm>
                <a:off x="6024567" y="3158629"/>
                <a:ext cx="1971579" cy="294114"/>
              </a:xfrm>
              <a:prstGeom prst="rect">
                <a:avLst/>
              </a:prstGeom>
              <a:grpFill/>
            </p:spPr>
            <p:txBody>
              <a:bodyPr wrap="non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创客课程：创课的设计</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sp>
        <p:nvSpPr>
          <p:cNvPr id="9" name="TextBox 29"/>
          <p:cNvSpPr txBox="1"/>
          <p:nvPr/>
        </p:nvSpPr>
        <p:spPr>
          <a:xfrm>
            <a:off x="1753817" y="4390277"/>
            <a:ext cx="2524786" cy="1337945"/>
          </a:xfrm>
          <a:prstGeom prst="rect">
            <a:avLst/>
          </a:prstGeom>
          <a:noFill/>
        </p:spPr>
        <p:txBody>
          <a:bodyPr wrap="square" rtlCol="0">
            <a:spAutoFit/>
          </a:bodyPr>
          <a:lstStyle/>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内涵</a:t>
            </a:r>
            <a:endParaRPr lang="zh-CN" altLang="en-US"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步骤</a:t>
            </a:r>
            <a:endParaRPr lang="zh-CN" altLang="en-US"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案例</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
        <p:nvSpPr>
          <p:cNvPr id="14" name="TextBox 29"/>
          <p:cNvSpPr txBox="1"/>
          <p:nvPr/>
        </p:nvSpPr>
        <p:spPr>
          <a:xfrm>
            <a:off x="7931097" y="4277882"/>
            <a:ext cx="2524786" cy="1337945"/>
          </a:xfrm>
          <a:prstGeom prst="rect">
            <a:avLst/>
          </a:prstGeom>
          <a:noFill/>
        </p:spPr>
        <p:txBody>
          <a:bodyPr wrap="square" rtlCol="0">
            <a:spAutoFit/>
          </a:bodyPr>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概念</a:t>
            </a:r>
            <a:endParaRPr lang="zh-CN" altLang="en-US"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框架</a:t>
            </a:r>
            <a:endParaRPr lang="zh-CN" altLang="en-US" dirty="0" smtClean="0">
              <a:solidFill>
                <a:schemeClr val="bg1"/>
              </a:solidFill>
              <a:latin typeface="微软雅黑" panose="020B0503020204020204" pitchFamily="34" charset="-122"/>
              <a:ea typeface="微软雅黑" panose="020B0503020204020204" pitchFamily="34" charset="-122"/>
            </a:endParaRPr>
          </a:p>
          <a:p>
            <a:pPr algn="ctr">
              <a:lnSpc>
                <a:spcPct val="150000"/>
              </a:lnSpc>
            </a:pPr>
            <a:r>
              <a:rPr lang="zh-CN" altLang="en-US" dirty="0" smtClean="0">
                <a:solidFill>
                  <a:schemeClr val="bg1"/>
                </a:solidFill>
                <a:latin typeface="微软雅黑" panose="020B0503020204020204" pitchFamily="34" charset="-122"/>
                <a:ea typeface="微软雅黑" panose="020B0503020204020204" pitchFamily="34" charset="-122"/>
              </a:rPr>
              <a:t>案例</a:t>
            </a:r>
            <a:endParaRPr lang="zh-CN" altLang="en-US"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43542"/>
            <a:ext cx="601074" cy="601074"/>
          </a:xfrm>
          <a:prstGeom prst="rect">
            <a:avLst/>
          </a:pr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4886736" y="1437074"/>
            <a:ext cx="2431617" cy="2431617"/>
            <a:chOff x="6884469" y="-1644316"/>
            <a:chExt cx="914400" cy="914400"/>
          </a:xfrm>
        </p:grpSpPr>
        <p:sp>
          <p:nvSpPr>
            <p:cNvPr id="14" name="KSO_Shape"/>
            <p:cNvSpPr/>
            <p:nvPr/>
          </p:nvSpPr>
          <p:spPr bwMode="auto">
            <a:xfrm>
              <a:off x="7045350" y="-1486933"/>
              <a:ext cx="592638" cy="599634"/>
            </a:xfrm>
            <a:custGeom>
              <a:avLst/>
              <a:gdLst>
                <a:gd name="T0" fmla="*/ 912343 w 2122487"/>
                <a:gd name="T1" fmla="*/ 702822 h 2147888"/>
                <a:gd name="T2" fmla="*/ 1019025 w 2122487"/>
                <a:gd name="T3" fmla="*/ 752822 h 2147888"/>
                <a:gd name="T4" fmla="*/ 832155 w 2122487"/>
                <a:gd name="T5" fmla="*/ 978408 h 2147888"/>
                <a:gd name="T6" fmla="*/ 836610 w 2122487"/>
                <a:gd name="T7" fmla="*/ 1025591 h 2147888"/>
                <a:gd name="T8" fmla="*/ 871077 w 2122487"/>
                <a:gd name="T9" fmla="*/ 1060097 h 2147888"/>
                <a:gd name="T10" fmla="*/ 918908 w 2122487"/>
                <a:gd name="T11" fmla="*/ 1064792 h 2147888"/>
                <a:gd name="T12" fmla="*/ 1142824 w 2122487"/>
                <a:gd name="T13" fmla="*/ 878643 h 2147888"/>
                <a:gd name="T14" fmla="*/ 1191827 w 2122487"/>
                <a:gd name="T15" fmla="*/ 988502 h 2147888"/>
                <a:gd name="T16" fmla="*/ 1204958 w 2122487"/>
                <a:gd name="T17" fmla="*/ 1109158 h 2147888"/>
                <a:gd name="T18" fmla="*/ 1179401 w 2122487"/>
                <a:gd name="T19" fmla="*/ 1219955 h 2147888"/>
                <a:gd name="T20" fmla="*/ 1117736 w 2122487"/>
                <a:gd name="T21" fmla="*/ 1312678 h 2147888"/>
                <a:gd name="T22" fmla="*/ 1023715 w 2122487"/>
                <a:gd name="T23" fmla="*/ 1377702 h 2147888"/>
                <a:gd name="T24" fmla="*/ 902964 w 2122487"/>
                <a:gd name="T25" fmla="*/ 1403523 h 2147888"/>
                <a:gd name="T26" fmla="*/ 778931 w 2122487"/>
                <a:gd name="T27" fmla="*/ 1384040 h 2147888"/>
                <a:gd name="T28" fmla="*/ 665215 w 2122487"/>
                <a:gd name="T29" fmla="*/ 1323007 h 2147888"/>
                <a:gd name="T30" fmla="*/ 573772 w 2122487"/>
                <a:gd name="T31" fmla="*/ 1227937 h 2147888"/>
                <a:gd name="T32" fmla="*/ 516094 w 2122487"/>
                <a:gd name="T33" fmla="*/ 1106576 h 2147888"/>
                <a:gd name="T34" fmla="*/ 502494 w 2122487"/>
                <a:gd name="T35" fmla="*/ 976295 h 2147888"/>
                <a:gd name="T36" fmla="*/ 532740 w 2122487"/>
                <a:gd name="T37" fmla="*/ 861037 h 2147888"/>
                <a:gd name="T38" fmla="*/ 599095 w 2122487"/>
                <a:gd name="T39" fmla="*/ 769723 h 2147888"/>
                <a:gd name="T40" fmla="*/ 694523 w 2122487"/>
                <a:gd name="T41" fmla="*/ 709864 h 2147888"/>
                <a:gd name="T42" fmla="*/ 707682 w 2122487"/>
                <a:gd name="T43" fmla="*/ 270333 h 2147888"/>
                <a:gd name="T44" fmla="*/ 967579 w 2122487"/>
                <a:gd name="T45" fmla="*/ 311164 h 2147888"/>
                <a:gd name="T46" fmla="*/ 1199095 w 2122487"/>
                <a:gd name="T47" fmla="*/ 424976 h 2147888"/>
                <a:gd name="T48" fmla="*/ 1065159 w 2122487"/>
                <a:gd name="T49" fmla="*/ 618808 h 2147888"/>
                <a:gd name="T50" fmla="*/ 908704 w 2122487"/>
                <a:gd name="T51" fmla="*/ 552164 h 2147888"/>
                <a:gd name="T52" fmla="*/ 737471 w 2122487"/>
                <a:gd name="T53" fmla="*/ 537849 h 2147888"/>
                <a:gd name="T54" fmla="*/ 574215 w 2122487"/>
                <a:gd name="T55" fmla="*/ 582435 h 2147888"/>
                <a:gd name="T56" fmla="*/ 444031 w 2122487"/>
                <a:gd name="T57" fmla="*/ 680760 h 2147888"/>
                <a:gd name="T58" fmla="*/ 357477 w 2122487"/>
                <a:gd name="T59" fmla="*/ 823904 h 2147888"/>
                <a:gd name="T60" fmla="*/ 327218 w 2122487"/>
                <a:gd name="T61" fmla="*/ 1000841 h 2147888"/>
                <a:gd name="T62" fmla="*/ 365217 w 2122487"/>
                <a:gd name="T63" fmla="*/ 1194908 h 2147888"/>
                <a:gd name="T64" fmla="*/ 466315 w 2122487"/>
                <a:gd name="T65" fmla="*/ 1365508 h 2147888"/>
                <a:gd name="T66" fmla="*/ 613387 w 2122487"/>
                <a:gd name="T67" fmla="*/ 1493165 h 2147888"/>
                <a:gd name="T68" fmla="*/ 788841 w 2122487"/>
                <a:gd name="T69" fmla="*/ 1565207 h 2147888"/>
                <a:gd name="T70" fmla="*/ 973913 w 2122487"/>
                <a:gd name="T71" fmla="*/ 1572012 h 2147888"/>
                <a:gd name="T72" fmla="*/ 1140454 w 2122487"/>
                <a:gd name="T73" fmla="*/ 1512173 h 2147888"/>
                <a:gd name="T74" fmla="*/ 1261958 w 2122487"/>
                <a:gd name="T75" fmla="*/ 1401881 h 2147888"/>
                <a:gd name="T76" fmla="*/ 1333970 w 2122487"/>
                <a:gd name="T77" fmla="*/ 1257093 h 2147888"/>
                <a:gd name="T78" fmla="*/ 1352970 w 2122487"/>
                <a:gd name="T79" fmla="*/ 1091891 h 2147888"/>
                <a:gd name="T80" fmla="*/ 1315439 w 2122487"/>
                <a:gd name="T81" fmla="*/ 918474 h 2147888"/>
                <a:gd name="T82" fmla="*/ 1236860 w 2122487"/>
                <a:gd name="T83" fmla="*/ 776268 h 2147888"/>
                <a:gd name="T84" fmla="*/ 1515992 w 2122487"/>
                <a:gd name="T85" fmla="*/ 787767 h 2147888"/>
                <a:gd name="T86" fmla="*/ 1600201 w 2122487"/>
                <a:gd name="T87" fmla="*/ 1046365 h 2147888"/>
                <a:gd name="T88" fmla="*/ 1601609 w 2122487"/>
                <a:gd name="T89" fmla="*/ 1305669 h 2147888"/>
                <a:gd name="T90" fmla="*/ 1520918 w 2122487"/>
                <a:gd name="T91" fmla="*/ 1543852 h 2147888"/>
                <a:gd name="T92" fmla="*/ 1360241 w 2122487"/>
                <a:gd name="T93" fmla="*/ 1741205 h 2147888"/>
                <a:gd name="T94" fmla="*/ 1120516 w 2122487"/>
                <a:gd name="T95" fmla="*/ 1871678 h 2147888"/>
                <a:gd name="T96" fmla="*/ 933333 w 2122487"/>
                <a:gd name="T97" fmla="*/ 1904296 h 2147888"/>
                <a:gd name="T98" fmla="*/ 637078 w 2122487"/>
                <a:gd name="T99" fmla="*/ 1862291 h 2147888"/>
                <a:gd name="T100" fmla="*/ 363810 w 2122487"/>
                <a:gd name="T101" fmla="*/ 1714923 h 2147888"/>
                <a:gd name="T102" fmla="*/ 147775 w 2122487"/>
                <a:gd name="T103" fmla="*/ 1479789 h 2147888"/>
                <a:gd name="T104" fmla="*/ 36357 w 2122487"/>
                <a:gd name="T105" fmla="*/ 1238790 h 2147888"/>
                <a:gd name="T106" fmla="*/ 3284 w 2122487"/>
                <a:gd name="T107" fmla="*/ 1068424 h 2147888"/>
                <a:gd name="T108" fmla="*/ 30963 w 2122487"/>
                <a:gd name="T109" fmla="*/ 773452 h 2147888"/>
                <a:gd name="T110" fmla="*/ 154578 w 2122487"/>
                <a:gd name="T111" fmla="*/ 533391 h 2147888"/>
                <a:gd name="T112" fmla="*/ 348563 w 2122487"/>
                <a:gd name="T113" fmla="*/ 365371 h 2147888"/>
                <a:gd name="T114" fmla="*/ 592276 w 2122487"/>
                <a:gd name="T115" fmla="*/ 279719 h 2147888"/>
                <a:gd name="T116" fmla="*/ 1692442 w 2122487"/>
                <a:gd name="T117" fmla="*/ 169898 h 2147888"/>
                <a:gd name="T118" fmla="*/ 1726464 w 2122487"/>
                <a:gd name="T119" fmla="*/ 211020 h 2147888"/>
                <a:gd name="T120" fmla="*/ 926586 w 2122487"/>
                <a:gd name="T121" fmla="*/ 1021959 h 2147888"/>
                <a:gd name="T122" fmla="*/ 877782 w 2122487"/>
                <a:gd name="T123" fmla="*/ 1001280 h 2147888"/>
                <a:gd name="T124" fmla="*/ 1654900 w 2122487"/>
                <a:gd name="T125" fmla="*/ 181412 h 214788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22487" h="2147888">
                  <a:moveTo>
                    <a:pt x="904800" y="776287"/>
                  </a:moveTo>
                  <a:lnTo>
                    <a:pt x="914580" y="776287"/>
                  </a:lnTo>
                  <a:lnTo>
                    <a:pt x="924095" y="776287"/>
                  </a:lnTo>
                  <a:lnTo>
                    <a:pt x="933610" y="776552"/>
                  </a:lnTo>
                  <a:lnTo>
                    <a:pt x="943390" y="777081"/>
                  </a:lnTo>
                  <a:lnTo>
                    <a:pt x="952906" y="777875"/>
                  </a:lnTo>
                  <a:lnTo>
                    <a:pt x="962421" y="778934"/>
                  </a:lnTo>
                  <a:lnTo>
                    <a:pt x="971937" y="780257"/>
                  </a:lnTo>
                  <a:lnTo>
                    <a:pt x="981452" y="781845"/>
                  </a:lnTo>
                  <a:lnTo>
                    <a:pt x="991232" y="783433"/>
                  </a:lnTo>
                  <a:lnTo>
                    <a:pt x="1000483" y="785551"/>
                  </a:lnTo>
                  <a:lnTo>
                    <a:pt x="1009999" y="787668"/>
                  </a:lnTo>
                  <a:lnTo>
                    <a:pt x="1019250" y="790050"/>
                  </a:lnTo>
                  <a:lnTo>
                    <a:pt x="1028501" y="792432"/>
                  </a:lnTo>
                  <a:lnTo>
                    <a:pt x="1037488" y="795343"/>
                  </a:lnTo>
                  <a:lnTo>
                    <a:pt x="1046475" y="798519"/>
                  </a:lnTo>
                  <a:lnTo>
                    <a:pt x="1055462" y="801431"/>
                  </a:lnTo>
                  <a:lnTo>
                    <a:pt x="1064448" y="804872"/>
                  </a:lnTo>
                  <a:lnTo>
                    <a:pt x="1072907" y="808577"/>
                  </a:lnTo>
                  <a:lnTo>
                    <a:pt x="1081629" y="812282"/>
                  </a:lnTo>
                  <a:lnTo>
                    <a:pt x="1090352" y="815988"/>
                  </a:lnTo>
                  <a:lnTo>
                    <a:pt x="1099074" y="820222"/>
                  </a:lnTo>
                  <a:lnTo>
                    <a:pt x="1107532" y="824457"/>
                  </a:lnTo>
                  <a:lnTo>
                    <a:pt x="1115991" y="828956"/>
                  </a:lnTo>
                  <a:lnTo>
                    <a:pt x="1124449" y="833721"/>
                  </a:lnTo>
                  <a:lnTo>
                    <a:pt x="1132643" y="838485"/>
                  </a:lnTo>
                  <a:lnTo>
                    <a:pt x="1140572" y="843778"/>
                  </a:lnTo>
                  <a:lnTo>
                    <a:pt x="1148766" y="848807"/>
                  </a:lnTo>
                  <a:lnTo>
                    <a:pt x="1156696" y="854100"/>
                  </a:lnTo>
                  <a:lnTo>
                    <a:pt x="1164625" y="859658"/>
                  </a:lnTo>
                  <a:lnTo>
                    <a:pt x="959514" y="1065307"/>
                  </a:lnTo>
                  <a:lnTo>
                    <a:pt x="956342" y="1068483"/>
                  </a:lnTo>
                  <a:lnTo>
                    <a:pt x="953699" y="1071394"/>
                  </a:lnTo>
                  <a:lnTo>
                    <a:pt x="951320" y="1074570"/>
                  </a:lnTo>
                  <a:lnTo>
                    <a:pt x="948941" y="1078011"/>
                  </a:lnTo>
                  <a:lnTo>
                    <a:pt x="946826" y="1081452"/>
                  </a:lnTo>
                  <a:lnTo>
                    <a:pt x="944712" y="1084628"/>
                  </a:lnTo>
                  <a:lnTo>
                    <a:pt x="943126" y="1088333"/>
                  </a:lnTo>
                  <a:lnTo>
                    <a:pt x="941804" y="1092039"/>
                  </a:lnTo>
                  <a:lnTo>
                    <a:pt x="940218" y="1095744"/>
                  </a:lnTo>
                  <a:lnTo>
                    <a:pt x="938897" y="1099185"/>
                  </a:lnTo>
                  <a:lnTo>
                    <a:pt x="938104" y="1103155"/>
                  </a:lnTo>
                  <a:lnTo>
                    <a:pt x="937311" y="1106860"/>
                  </a:lnTo>
                  <a:lnTo>
                    <a:pt x="936518" y="1110830"/>
                  </a:lnTo>
                  <a:lnTo>
                    <a:pt x="935989" y="1114536"/>
                  </a:lnTo>
                  <a:lnTo>
                    <a:pt x="935725" y="1118506"/>
                  </a:lnTo>
                  <a:lnTo>
                    <a:pt x="935725" y="1122211"/>
                  </a:lnTo>
                  <a:lnTo>
                    <a:pt x="935725" y="1126181"/>
                  </a:lnTo>
                  <a:lnTo>
                    <a:pt x="935989" y="1130151"/>
                  </a:lnTo>
                  <a:lnTo>
                    <a:pt x="936518" y="1133857"/>
                  </a:lnTo>
                  <a:lnTo>
                    <a:pt x="937311" y="1137827"/>
                  </a:lnTo>
                  <a:lnTo>
                    <a:pt x="938104" y="1141532"/>
                  </a:lnTo>
                  <a:lnTo>
                    <a:pt x="938897" y="1145502"/>
                  </a:lnTo>
                  <a:lnTo>
                    <a:pt x="940218" y="1148943"/>
                  </a:lnTo>
                  <a:lnTo>
                    <a:pt x="941804" y="1152648"/>
                  </a:lnTo>
                  <a:lnTo>
                    <a:pt x="943126" y="1156354"/>
                  </a:lnTo>
                  <a:lnTo>
                    <a:pt x="944712" y="1160059"/>
                  </a:lnTo>
                  <a:lnTo>
                    <a:pt x="946826" y="1163235"/>
                  </a:lnTo>
                  <a:lnTo>
                    <a:pt x="948941" y="1166676"/>
                  </a:lnTo>
                  <a:lnTo>
                    <a:pt x="951320" y="1170116"/>
                  </a:lnTo>
                  <a:lnTo>
                    <a:pt x="953699" y="1173292"/>
                  </a:lnTo>
                  <a:lnTo>
                    <a:pt x="956342" y="1176204"/>
                  </a:lnTo>
                  <a:lnTo>
                    <a:pt x="959514" y="1179380"/>
                  </a:lnTo>
                  <a:lnTo>
                    <a:pt x="962157" y="1182291"/>
                  </a:lnTo>
                  <a:lnTo>
                    <a:pt x="965329" y="1184673"/>
                  </a:lnTo>
                  <a:lnTo>
                    <a:pt x="968501" y="1187320"/>
                  </a:lnTo>
                  <a:lnTo>
                    <a:pt x="971408" y="1189437"/>
                  </a:lnTo>
                  <a:lnTo>
                    <a:pt x="974844" y="1191819"/>
                  </a:lnTo>
                  <a:lnTo>
                    <a:pt x="978280" y="1193407"/>
                  </a:lnTo>
                  <a:lnTo>
                    <a:pt x="981981" y="1195260"/>
                  </a:lnTo>
                  <a:lnTo>
                    <a:pt x="985417" y="1196848"/>
                  </a:lnTo>
                  <a:lnTo>
                    <a:pt x="989117" y="1198171"/>
                  </a:lnTo>
                  <a:lnTo>
                    <a:pt x="992818" y="1199495"/>
                  </a:lnTo>
                  <a:lnTo>
                    <a:pt x="996518" y="1200553"/>
                  </a:lnTo>
                  <a:lnTo>
                    <a:pt x="1000483" y="1201612"/>
                  </a:lnTo>
                  <a:lnTo>
                    <a:pt x="1004184" y="1202141"/>
                  </a:lnTo>
                  <a:lnTo>
                    <a:pt x="1008148" y="1202671"/>
                  </a:lnTo>
                  <a:lnTo>
                    <a:pt x="1012113" y="1202935"/>
                  </a:lnTo>
                  <a:lnTo>
                    <a:pt x="1016342" y="1202935"/>
                  </a:lnTo>
                  <a:lnTo>
                    <a:pt x="1020307" y="1202935"/>
                  </a:lnTo>
                  <a:lnTo>
                    <a:pt x="1024272" y="1202671"/>
                  </a:lnTo>
                  <a:lnTo>
                    <a:pt x="1028237" y="1202141"/>
                  </a:lnTo>
                  <a:lnTo>
                    <a:pt x="1032201" y="1201612"/>
                  </a:lnTo>
                  <a:lnTo>
                    <a:pt x="1035902" y="1200553"/>
                  </a:lnTo>
                  <a:lnTo>
                    <a:pt x="1039602" y="1199495"/>
                  </a:lnTo>
                  <a:lnTo>
                    <a:pt x="1043303" y="1198171"/>
                  </a:lnTo>
                  <a:lnTo>
                    <a:pt x="1047003" y="1196848"/>
                  </a:lnTo>
                  <a:lnTo>
                    <a:pt x="1050704" y="1195260"/>
                  </a:lnTo>
                  <a:lnTo>
                    <a:pt x="1054140" y="1193407"/>
                  </a:lnTo>
                  <a:lnTo>
                    <a:pt x="1057576" y="1191819"/>
                  </a:lnTo>
                  <a:lnTo>
                    <a:pt x="1061012" y="1189437"/>
                  </a:lnTo>
                  <a:lnTo>
                    <a:pt x="1064184" y="1187320"/>
                  </a:lnTo>
                  <a:lnTo>
                    <a:pt x="1067092" y="1184673"/>
                  </a:lnTo>
                  <a:lnTo>
                    <a:pt x="1070263" y="1182291"/>
                  </a:lnTo>
                  <a:lnTo>
                    <a:pt x="1073435" y="1179380"/>
                  </a:lnTo>
                  <a:lnTo>
                    <a:pt x="1277490" y="974790"/>
                  </a:lnTo>
                  <a:lnTo>
                    <a:pt x="1282776" y="982730"/>
                  </a:lnTo>
                  <a:lnTo>
                    <a:pt x="1288327" y="990670"/>
                  </a:lnTo>
                  <a:lnTo>
                    <a:pt x="1293349" y="998610"/>
                  </a:lnTo>
                  <a:lnTo>
                    <a:pt x="1298106" y="1007080"/>
                  </a:lnTo>
                  <a:lnTo>
                    <a:pt x="1302864" y="1015284"/>
                  </a:lnTo>
                  <a:lnTo>
                    <a:pt x="1307358" y="1024018"/>
                  </a:lnTo>
                  <a:lnTo>
                    <a:pt x="1311851" y="1032488"/>
                  </a:lnTo>
                  <a:lnTo>
                    <a:pt x="1316080" y="1041222"/>
                  </a:lnTo>
                  <a:lnTo>
                    <a:pt x="1320309" y="1049956"/>
                  </a:lnTo>
                  <a:lnTo>
                    <a:pt x="1323745" y="1058955"/>
                  </a:lnTo>
                  <a:lnTo>
                    <a:pt x="1327710" y="1067954"/>
                  </a:lnTo>
                  <a:lnTo>
                    <a:pt x="1331146" y="1077217"/>
                  </a:lnTo>
                  <a:lnTo>
                    <a:pt x="1334582" y="1086216"/>
                  </a:lnTo>
                  <a:lnTo>
                    <a:pt x="1337490" y="1095744"/>
                  </a:lnTo>
                  <a:lnTo>
                    <a:pt x="1340662" y="1105007"/>
                  </a:lnTo>
                  <a:lnTo>
                    <a:pt x="1343569" y="1114536"/>
                  </a:lnTo>
                  <a:lnTo>
                    <a:pt x="1345948" y="1124328"/>
                  </a:lnTo>
                  <a:lnTo>
                    <a:pt x="1348327" y="1134386"/>
                  </a:lnTo>
                  <a:lnTo>
                    <a:pt x="1350442" y="1144179"/>
                  </a:lnTo>
                  <a:lnTo>
                    <a:pt x="1352556" y="1153971"/>
                  </a:lnTo>
                  <a:lnTo>
                    <a:pt x="1354142" y="1164029"/>
                  </a:lnTo>
                  <a:lnTo>
                    <a:pt x="1355464" y="1173822"/>
                  </a:lnTo>
                  <a:lnTo>
                    <a:pt x="1356785" y="1183350"/>
                  </a:lnTo>
                  <a:lnTo>
                    <a:pt x="1357578" y="1193143"/>
                  </a:lnTo>
                  <a:lnTo>
                    <a:pt x="1358371" y="1202935"/>
                  </a:lnTo>
                  <a:lnTo>
                    <a:pt x="1358900" y="1212464"/>
                  </a:lnTo>
                  <a:lnTo>
                    <a:pt x="1358900" y="1221992"/>
                  </a:lnTo>
                  <a:lnTo>
                    <a:pt x="1358900" y="1231520"/>
                  </a:lnTo>
                  <a:lnTo>
                    <a:pt x="1358900" y="1241048"/>
                  </a:lnTo>
                  <a:lnTo>
                    <a:pt x="1358371" y="1250576"/>
                  </a:lnTo>
                  <a:lnTo>
                    <a:pt x="1357843" y="1260104"/>
                  </a:lnTo>
                  <a:lnTo>
                    <a:pt x="1357050" y="1269368"/>
                  </a:lnTo>
                  <a:lnTo>
                    <a:pt x="1355728" y="1278631"/>
                  </a:lnTo>
                  <a:lnTo>
                    <a:pt x="1354406" y="1287895"/>
                  </a:lnTo>
                  <a:lnTo>
                    <a:pt x="1353085" y="1296893"/>
                  </a:lnTo>
                  <a:lnTo>
                    <a:pt x="1350970" y="1306157"/>
                  </a:lnTo>
                  <a:lnTo>
                    <a:pt x="1349120" y="1315156"/>
                  </a:lnTo>
                  <a:lnTo>
                    <a:pt x="1346741" y="1324154"/>
                  </a:lnTo>
                  <a:lnTo>
                    <a:pt x="1344627" y="1332889"/>
                  </a:lnTo>
                  <a:lnTo>
                    <a:pt x="1341983" y="1341358"/>
                  </a:lnTo>
                  <a:lnTo>
                    <a:pt x="1339076" y="1350092"/>
                  </a:lnTo>
                  <a:lnTo>
                    <a:pt x="1336168" y="1358826"/>
                  </a:lnTo>
                  <a:lnTo>
                    <a:pt x="1332732" y="1367296"/>
                  </a:lnTo>
                  <a:lnTo>
                    <a:pt x="1329560" y="1375500"/>
                  </a:lnTo>
                  <a:lnTo>
                    <a:pt x="1325860" y="1383970"/>
                  </a:lnTo>
                  <a:lnTo>
                    <a:pt x="1321895" y="1391910"/>
                  </a:lnTo>
                  <a:lnTo>
                    <a:pt x="1317930" y="1399850"/>
                  </a:lnTo>
                  <a:lnTo>
                    <a:pt x="1313701" y="1407790"/>
                  </a:lnTo>
                  <a:lnTo>
                    <a:pt x="1309208" y="1415730"/>
                  </a:lnTo>
                  <a:lnTo>
                    <a:pt x="1304450" y="1423406"/>
                  </a:lnTo>
                  <a:lnTo>
                    <a:pt x="1299428" y="1431081"/>
                  </a:lnTo>
                  <a:lnTo>
                    <a:pt x="1294406" y="1438492"/>
                  </a:lnTo>
                  <a:lnTo>
                    <a:pt x="1289384" y="1445638"/>
                  </a:lnTo>
                  <a:lnTo>
                    <a:pt x="1283833" y="1453049"/>
                  </a:lnTo>
                  <a:lnTo>
                    <a:pt x="1278018" y="1459930"/>
                  </a:lnTo>
                  <a:lnTo>
                    <a:pt x="1272203" y="1466812"/>
                  </a:lnTo>
                  <a:lnTo>
                    <a:pt x="1266388" y="1473428"/>
                  </a:lnTo>
                  <a:lnTo>
                    <a:pt x="1260044" y="1480045"/>
                  </a:lnTo>
                  <a:lnTo>
                    <a:pt x="1253701" y="1486397"/>
                  </a:lnTo>
                  <a:lnTo>
                    <a:pt x="1247093" y="1492749"/>
                  </a:lnTo>
                  <a:lnTo>
                    <a:pt x="1240221" y="1498837"/>
                  </a:lnTo>
                  <a:lnTo>
                    <a:pt x="1233613" y="1504659"/>
                  </a:lnTo>
                  <a:lnTo>
                    <a:pt x="1226212" y="1510218"/>
                  </a:lnTo>
                  <a:lnTo>
                    <a:pt x="1218811" y="1516040"/>
                  </a:lnTo>
                  <a:lnTo>
                    <a:pt x="1211674" y="1521334"/>
                  </a:lnTo>
                  <a:lnTo>
                    <a:pt x="1203745" y="1526362"/>
                  </a:lnTo>
                  <a:lnTo>
                    <a:pt x="1195815" y="1531391"/>
                  </a:lnTo>
                  <a:lnTo>
                    <a:pt x="1187885" y="1536155"/>
                  </a:lnTo>
                  <a:lnTo>
                    <a:pt x="1179691" y="1540655"/>
                  </a:lnTo>
                  <a:lnTo>
                    <a:pt x="1171233" y="1545154"/>
                  </a:lnTo>
                  <a:lnTo>
                    <a:pt x="1162775" y="1549389"/>
                  </a:lnTo>
                  <a:lnTo>
                    <a:pt x="1154053" y="1553359"/>
                  </a:lnTo>
                  <a:lnTo>
                    <a:pt x="1145066" y="1557064"/>
                  </a:lnTo>
                  <a:lnTo>
                    <a:pt x="1136079" y="1560240"/>
                  </a:lnTo>
                  <a:lnTo>
                    <a:pt x="1127092" y="1563681"/>
                  </a:lnTo>
                  <a:lnTo>
                    <a:pt x="1117577" y="1566592"/>
                  </a:lnTo>
                  <a:lnTo>
                    <a:pt x="1108325" y="1569239"/>
                  </a:lnTo>
                  <a:lnTo>
                    <a:pt x="1098546" y="1571886"/>
                  </a:lnTo>
                  <a:lnTo>
                    <a:pt x="1089030" y="1574003"/>
                  </a:lnTo>
                  <a:lnTo>
                    <a:pt x="1078986" y="1576385"/>
                  </a:lnTo>
                  <a:lnTo>
                    <a:pt x="1068942" y="1577973"/>
                  </a:lnTo>
                  <a:lnTo>
                    <a:pt x="1058633" y="1579296"/>
                  </a:lnTo>
                  <a:lnTo>
                    <a:pt x="1048589" y="1580620"/>
                  </a:lnTo>
                  <a:lnTo>
                    <a:pt x="1038545" y="1581678"/>
                  </a:lnTo>
                  <a:lnTo>
                    <a:pt x="1028501" y="1582208"/>
                  </a:lnTo>
                  <a:lnTo>
                    <a:pt x="1017928" y="1582472"/>
                  </a:lnTo>
                  <a:lnTo>
                    <a:pt x="1007884" y="1582737"/>
                  </a:lnTo>
                  <a:lnTo>
                    <a:pt x="997840" y="1582472"/>
                  </a:lnTo>
                  <a:lnTo>
                    <a:pt x="987796" y="1582208"/>
                  </a:lnTo>
                  <a:lnTo>
                    <a:pt x="977752" y="1581414"/>
                  </a:lnTo>
                  <a:lnTo>
                    <a:pt x="967443" y="1580620"/>
                  </a:lnTo>
                  <a:lnTo>
                    <a:pt x="957399" y="1579032"/>
                  </a:lnTo>
                  <a:lnTo>
                    <a:pt x="947355" y="1577708"/>
                  </a:lnTo>
                  <a:lnTo>
                    <a:pt x="937575" y="1576120"/>
                  </a:lnTo>
                  <a:lnTo>
                    <a:pt x="927531" y="1574003"/>
                  </a:lnTo>
                  <a:lnTo>
                    <a:pt x="917487" y="1571886"/>
                  </a:lnTo>
                  <a:lnTo>
                    <a:pt x="907443" y="1569239"/>
                  </a:lnTo>
                  <a:lnTo>
                    <a:pt x="897663" y="1566857"/>
                  </a:lnTo>
                  <a:lnTo>
                    <a:pt x="887883" y="1563681"/>
                  </a:lnTo>
                  <a:lnTo>
                    <a:pt x="878103" y="1560505"/>
                  </a:lnTo>
                  <a:lnTo>
                    <a:pt x="868324" y="1557064"/>
                  </a:lnTo>
                  <a:lnTo>
                    <a:pt x="858808" y="1553359"/>
                  </a:lnTo>
                  <a:lnTo>
                    <a:pt x="849028" y="1549389"/>
                  </a:lnTo>
                  <a:lnTo>
                    <a:pt x="839513" y="1545419"/>
                  </a:lnTo>
                  <a:lnTo>
                    <a:pt x="829997" y="1540919"/>
                  </a:lnTo>
                  <a:lnTo>
                    <a:pt x="820746" y="1536420"/>
                  </a:lnTo>
                  <a:lnTo>
                    <a:pt x="811495" y="1531656"/>
                  </a:lnTo>
                  <a:lnTo>
                    <a:pt x="802508" y="1526627"/>
                  </a:lnTo>
                  <a:lnTo>
                    <a:pt x="793257" y="1521334"/>
                  </a:lnTo>
                  <a:lnTo>
                    <a:pt x="784535" y="1515776"/>
                  </a:lnTo>
                  <a:lnTo>
                    <a:pt x="775548" y="1509953"/>
                  </a:lnTo>
                  <a:lnTo>
                    <a:pt x="766825" y="1504130"/>
                  </a:lnTo>
                  <a:lnTo>
                    <a:pt x="758367" y="1498307"/>
                  </a:lnTo>
                  <a:lnTo>
                    <a:pt x="749909" y="1491691"/>
                  </a:lnTo>
                  <a:lnTo>
                    <a:pt x="741451" y="1485339"/>
                  </a:lnTo>
                  <a:lnTo>
                    <a:pt x="733257" y="1478457"/>
                  </a:lnTo>
                  <a:lnTo>
                    <a:pt x="725063" y="1471840"/>
                  </a:lnTo>
                  <a:lnTo>
                    <a:pt x="717398" y="1464694"/>
                  </a:lnTo>
                  <a:lnTo>
                    <a:pt x="709468" y="1457548"/>
                  </a:lnTo>
                  <a:lnTo>
                    <a:pt x="701803" y="1450137"/>
                  </a:lnTo>
                  <a:lnTo>
                    <a:pt x="694402" y="1442197"/>
                  </a:lnTo>
                  <a:lnTo>
                    <a:pt x="687001" y="1434787"/>
                  </a:lnTo>
                  <a:lnTo>
                    <a:pt x="679864" y="1426582"/>
                  </a:lnTo>
                  <a:lnTo>
                    <a:pt x="672992" y="1418377"/>
                  </a:lnTo>
                  <a:lnTo>
                    <a:pt x="666120" y="1410172"/>
                  </a:lnTo>
                  <a:lnTo>
                    <a:pt x="659512" y="1401967"/>
                  </a:lnTo>
                  <a:lnTo>
                    <a:pt x="652904" y="1393233"/>
                  </a:lnTo>
                  <a:lnTo>
                    <a:pt x="646824" y="1384499"/>
                  </a:lnTo>
                  <a:lnTo>
                    <a:pt x="641009" y="1375500"/>
                  </a:lnTo>
                  <a:lnTo>
                    <a:pt x="635194" y="1366502"/>
                  </a:lnTo>
                  <a:lnTo>
                    <a:pt x="629379" y="1357238"/>
                  </a:lnTo>
                  <a:lnTo>
                    <a:pt x="623829" y="1347975"/>
                  </a:lnTo>
                  <a:lnTo>
                    <a:pt x="618807" y="1338447"/>
                  </a:lnTo>
                  <a:lnTo>
                    <a:pt x="613784" y="1328918"/>
                  </a:lnTo>
                  <a:lnTo>
                    <a:pt x="609027" y="1319126"/>
                  </a:lnTo>
                  <a:lnTo>
                    <a:pt x="604533" y="1309068"/>
                  </a:lnTo>
                  <a:lnTo>
                    <a:pt x="600040" y="1299275"/>
                  </a:lnTo>
                  <a:lnTo>
                    <a:pt x="595811" y="1289218"/>
                  </a:lnTo>
                  <a:lnTo>
                    <a:pt x="592110" y="1278896"/>
                  </a:lnTo>
                  <a:lnTo>
                    <a:pt x="588410" y="1268309"/>
                  </a:lnTo>
                  <a:lnTo>
                    <a:pt x="585238" y="1257987"/>
                  </a:lnTo>
                  <a:lnTo>
                    <a:pt x="581802" y="1247665"/>
                  </a:lnTo>
                  <a:lnTo>
                    <a:pt x="578894" y="1237078"/>
                  </a:lnTo>
                  <a:lnTo>
                    <a:pt x="576515" y="1225962"/>
                  </a:lnTo>
                  <a:lnTo>
                    <a:pt x="573872" y="1215375"/>
                  </a:lnTo>
                  <a:lnTo>
                    <a:pt x="572022" y="1204523"/>
                  </a:lnTo>
                  <a:lnTo>
                    <a:pt x="570172" y="1193937"/>
                  </a:lnTo>
                  <a:lnTo>
                    <a:pt x="568586" y="1183615"/>
                  </a:lnTo>
                  <a:lnTo>
                    <a:pt x="567529" y="1173028"/>
                  </a:lnTo>
                  <a:lnTo>
                    <a:pt x="566736" y="1162441"/>
                  </a:lnTo>
                  <a:lnTo>
                    <a:pt x="565678" y="1152119"/>
                  </a:lnTo>
                  <a:lnTo>
                    <a:pt x="565414" y="1141797"/>
                  </a:lnTo>
                  <a:lnTo>
                    <a:pt x="565150" y="1131210"/>
                  </a:lnTo>
                  <a:lnTo>
                    <a:pt x="565414" y="1121152"/>
                  </a:lnTo>
                  <a:lnTo>
                    <a:pt x="565678" y="1110830"/>
                  </a:lnTo>
                  <a:lnTo>
                    <a:pt x="566471" y="1100773"/>
                  </a:lnTo>
                  <a:lnTo>
                    <a:pt x="567529" y="1090980"/>
                  </a:lnTo>
                  <a:lnTo>
                    <a:pt x="568586" y="1080923"/>
                  </a:lnTo>
                  <a:lnTo>
                    <a:pt x="569907" y="1071130"/>
                  </a:lnTo>
                  <a:lnTo>
                    <a:pt x="571493" y="1061337"/>
                  </a:lnTo>
                  <a:lnTo>
                    <a:pt x="573344" y="1051809"/>
                  </a:lnTo>
                  <a:lnTo>
                    <a:pt x="575723" y="1042281"/>
                  </a:lnTo>
                  <a:lnTo>
                    <a:pt x="577837" y="1033017"/>
                  </a:lnTo>
                  <a:lnTo>
                    <a:pt x="580480" y="1023754"/>
                  </a:lnTo>
                  <a:lnTo>
                    <a:pt x="583123" y="1014755"/>
                  </a:lnTo>
                  <a:lnTo>
                    <a:pt x="586295" y="1005756"/>
                  </a:lnTo>
                  <a:lnTo>
                    <a:pt x="589467" y="996757"/>
                  </a:lnTo>
                  <a:lnTo>
                    <a:pt x="592903" y="988023"/>
                  </a:lnTo>
                  <a:lnTo>
                    <a:pt x="596604" y="979289"/>
                  </a:lnTo>
                  <a:lnTo>
                    <a:pt x="600568" y="970820"/>
                  </a:lnTo>
                  <a:lnTo>
                    <a:pt x="604533" y="962615"/>
                  </a:lnTo>
                  <a:lnTo>
                    <a:pt x="609027" y="954410"/>
                  </a:lnTo>
                  <a:lnTo>
                    <a:pt x="613520" y="946205"/>
                  </a:lnTo>
                  <a:lnTo>
                    <a:pt x="618278" y="938001"/>
                  </a:lnTo>
                  <a:lnTo>
                    <a:pt x="623036" y="930590"/>
                  </a:lnTo>
                  <a:lnTo>
                    <a:pt x="628322" y="922650"/>
                  </a:lnTo>
                  <a:lnTo>
                    <a:pt x="633344" y="915239"/>
                  </a:lnTo>
                  <a:lnTo>
                    <a:pt x="638895" y="908093"/>
                  </a:lnTo>
                  <a:lnTo>
                    <a:pt x="644710" y="900947"/>
                  </a:lnTo>
                  <a:lnTo>
                    <a:pt x="650525" y="894065"/>
                  </a:lnTo>
                  <a:lnTo>
                    <a:pt x="656340" y="887184"/>
                  </a:lnTo>
                  <a:lnTo>
                    <a:pt x="662683" y="880567"/>
                  </a:lnTo>
                  <a:lnTo>
                    <a:pt x="669027" y="873950"/>
                  </a:lnTo>
                  <a:lnTo>
                    <a:pt x="675371" y="867863"/>
                  </a:lnTo>
                  <a:lnTo>
                    <a:pt x="682243" y="861511"/>
                  </a:lnTo>
                  <a:lnTo>
                    <a:pt x="688851" y="855688"/>
                  </a:lnTo>
                  <a:lnTo>
                    <a:pt x="695988" y="850130"/>
                  </a:lnTo>
                  <a:lnTo>
                    <a:pt x="703124" y="844572"/>
                  </a:lnTo>
                  <a:lnTo>
                    <a:pt x="710525" y="839279"/>
                  </a:lnTo>
                  <a:lnTo>
                    <a:pt x="718190" y="833985"/>
                  </a:lnTo>
                  <a:lnTo>
                    <a:pt x="725591" y="828956"/>
                  </a:lnTo>
                  <a:lnTo>
                    <a:pt x="733521" y="824192"/>
                  </a:lnTo>
                  <a:lnTo>
                    <a:pt x="741451" y="819693"/>
                  </a:lnTo>
                  <a:lnTo>
                    <a:pt x="749644" y="815458"/>
                  </a:lnTo>
                  <a:lnTo>
                    <a:pt x="757574" y="811224"/>
                  </a:lnTo>
                  <a:lnTo>
                    <a:pt x="765768" y="807518"/>
                  </a:lnTo>
                  <a:lnTo>
                    <a:pt x="774226" y="803813"/>
                  </a:lnTo>
                  <a:lnTo>
                    <a:pt x="782949" y="800372"/>
                  </a:lnTo>
                  <a:lnTo>
                    <a:pt x="791671" y="796931"/>
                  </a:lnTo>
                  <a:lnTo>
                    <a:pt x="800394" y="794285"/>
                  </a:lnTo>
                  <a:lnTo>
                    <a:pt x="809381" y="791373"/>
                  </a:lnTo>
                  <a:lnTo>
                    <a:pt x="818632" y="788991"/>
                  </a:lnTo>
                  <a:lnTo>
                    <a:pt x="827883" y="786345"/>
                  </a:lnTo>
                  <a:lnTo>
                    <a:pt x="837134" y="784492"/>
                  </a:lnTo>
                  <a:lnTo>
                    <a:pt x="846650" y="782375"/>
                  </a:lnTo>
                  <a:lnTo>
                    <a:pt x="856165" y="780787"/>
                  </a:lnTo>
                  <a:lnTo>
                    <a:pt x="865680" y="779198"/>
                  </a:lnTo>
                  <a:lnTo>
                    <a:pt x="875460" y="778140"/>
                  </a:lnTo>
                  <a:lnTo>
                    <a:pt x="885240" y="777346"/>
                  </a:lnTo>
                  <a:lnTo>
                    <a:pt x="894756" y="776816"/>
                  </a:lnTo>
                  <a:lnTo>
                    <a:pt x="904800" y="776287"/>
                  </a:lnTo>
                  <a:close/>
                  <a:moveTo>
                    <a:pt x="797783" y="304800"/>
                  </a:moveTo>
                  <a:lnTo>
                    <a:pt x="819466" y="304800"/>
                  </a:lnTo>
                  <a:lnTo>
                    <a:pt x="840885" y="305594"/>
                  </a:lnTo>
                  <a:lnTo>
                    <a:pt x="862304" y="306652"/>
                  </a:lnTo>
                  <a:lnTo>
                    <a:pt x="883722" y="307975"/>
                  </a:lnTo>
                  <a:lnTo>
                    <a:pt x="904877" y="310356"/>
                  </a:lnTo>
                  <a:lnTo>
                    <a:pt x="925767" y="312738"/>
                  </a:lnTo>
                  <a:lnTo>
                    <a:pt x="946921" y="315913"/>
                  </a:lnTo>
                  <a:lnTo>
                    <a:pt x="968075" y="319617"/>
                  </a:lnTo>
                  <a:lnTo>
                    <a:pt x="988701" y="323586"/>
                  </a:lnTo>
                  <a:lnTo>
                    <a:pt x="1009591" y="328083"/>
                  </a:lnTo>
                  <a:lnTo>
                    <a:pt x="1029952" y="333111"/>
                  </a:lnTo>
                  <a:lnTo>
                    <a:pt x="1050577" y="338402"/>
                  </a:lnTo>
                  <a:lnTo>
                    <a:pt x="1070674" y="344223"/>
                  </a:lnTo>
                  <a:lnTo>
                    <a:pt x="1090770" y="350838"/>
                  </a:lnTo>
                  <a:lnTo>
                    <a:pt x="1110603" y="357188"/>
                  </a:lnTo>
                  <a:lnTo>
                    <a:pt x="1130170" y="364331"/>
                  </a:lnTo>
                  <a:lnTo>
                    <a:pt x="1149474" y="371740"/>
                  </a:lnTo>
                  <a:lnTo>
                    <a:pt x="1168513" y="379677"/>
                  </a:lnTo>
                  <a:lnTo>
                    <a:pt x="1187816" y="387879"/>
                  </a:lnTo>
                  <a:lnTo>
                    <a:pt x="1206855" y="396611"/>
                  </a:lnTo>
                  <a:lnTo>
                    <a:pt x="1225629" y="405606"/>
                  </a:lnTo>
                  <a:lnTo>
                    <a:pt x="1244139" y="415131"/>
                  </a:lnTo>
                  <a:lnTo>
                    <a:pt x="1262649" y="424656"/>
                  </a:lnTo>
                  <a:lnTo>
                    <a:pt x="1280895" y="434975"/>
                  </a:lnTo>
                  <a:lnTo>
                    <a:pt x="1298876" y="445294"/>
                  </a:lnTo>
                  <a:lnTo>
                    <a:pt x="1316593" y="456406"/>
                  </a:lnTo>
                  <a:lnTo>
                    <a:pt x="1334310" y="467519"/>
                  </a:lnTo>
                  <a:lnTo>
                    <a:pt x="1351762" y="479161"/>
                  </a:lnTo>
                  <a:lnTo>
                    <a:pt x="1368686" y="491067"/>
                  </a:lnTo>
                  <a:lnTo>
                    <a:pt x="1385609" y="503502"/>
                  </a:lnTo>
                  <a:lnTo>
                    <a:pt x="1404648" y="517790"/>
                  </a:lnTo>
                  <a:lnTo>
                    <a:pt x="1423158" y="532871"/>
                  </a:lnTo>
                  <a:lnTo>
                    <a:pt x="1441404" y="548217"/>
                  </a:lnTo>
                  <a:lnTo>
                    <a:pt x="1459385" y="563563"/>
                  </a:lnTo>
                  <a:lnTo>
                    <a:pt x="1273491" y="749565"/>
                  </a:lnTo>
                  <a:lnTo>
                    <a:pt x="1260270" y="738717"/>
                  </a:lnTo>
                  <a:lnTo>
                    <a:pt x="1253394" y="733161"/>
                  </a:lnTo>
                  <a:lnTo>
                    <a:pt x="1246519" y="728134"/>
                  </a:lnTo>
                  <a:lnTo>
                    <a:pt x="1235149" y="720196"/>
                  </a:lnTo>
                  <a:lnTo>
                    <a:pt x="1224043" y="712259"/>
                  </a:lnTo>
                  <a:lnTo>
                    <a:pt x="1212408" y="704850"/>
                  </a:lnTo>
                  <a:lnTo>
                    <a:pt x="1200773" y="697706"/>
                  </a:lnTo>
                  <a:lnTo>
                    <a:pt x="1188874" y="690298"/>
                  </a:lnTo>
                  <a:lnTo>
                    <a:pt x="1176710" y="683684"/>
                  </a:lnTo>
                  <a:lnTo>
                    <a:pt x="1164811" y="677069"/>
                  </a:lnTo>
                  <a:lnTo>
                    <a:pt x="1152647" y="670719"/>
                  </a:lnTo>
                  <a:lnTo>
                    <a:pt x="1140219" y="664634"/>
                  </a:lnTo>
                  <a:lnTo>
                    <a:pt x="1128055" y="658813"/>
                  </a:lnTo>
                  <a:lnTo>
                    <a:pt x="1115362" y="653521"/>
                  </a:lnTo>
                  <a:lnTo>
                    <a:pt x="1102670" y="648229"/>
                  </a:lnTo>
                  <a:lnTo>
                    <a:pt x="1089713" y="643202"/>
                  </a:lnTo>
                  <a:lnTo>
                    <a:pt x="1076756" y="638704"/>
                  </a:lnTo>
                  <a:lnTo>
                    <a:pt x="1064063" y="634206"/>
                  </a:lnTo>
                  <a:lnTo>
                    <a:pt x="1051106" y="629973"/>
                  </a:lnTo>
                  <a:lnTo>
                    <a:pt x="1037885" y="626004"/>
                  </a:lnTo>
                  <a:lnTo>
                    <a:pt x="1024399" y="622565"/>
                  </a:lnTo>
                  <a:lnTo>
                    <a:pt x="1010913" y="619390"/>
                  </a:lnTo>
                  <a:lnTo>
                    <a:pt x="997427" y="616479"/>
                  </a:lnTo>
                  <a:lnTo>
                    <a:pt x="983941" y="613569"/>
                  </a:lnTo>
                  <a:lnTo>
                    <a:pt x="970191" y="611452"/>
                  </a:lnTo>
                  <a:lnTo>
                    <a:pt x="956705" y="609336"/>
                  </a:lnTo>
                  <a:lnTo>
                    <a:pt x="942954" y="607748"/>
                  </a:lnTo>
                  <a:lnTo>
                    <a:pt x="928940" y="606425"/>
                  </a:lnTo>
                  <a:lnTo>
                    <a:pt x="915189" y="605102"/>
                  </a:lnTo>
                  <a:lnTo>
                    <a:pt x="901439" y="604573"/>
                  </a:lnTo>
                  <a:lnTo>
                    <a:pt x="887424" y="604044"/>
                  </a:lnTo>
                  <a:lnTo>
                    <a:pt x="873410" y="604044"/>
                  </a:lnTo>
                  <a:lnTo>
                    <a:pt x="859395" y="604573"/>
                  </a:lnTo>
                  <a:lnTo>
                    <a:pt x="845380" y="605102"/>
                  </a:lnTo>
                  <a:lnTo>
                    <a:pt x="831365" y="606425"/>
                  </a:lnTo>
                  <a:lnTo>
                    <a:pt x="817351" y="607748"/>
                  </a:lnTo>
                  <a:lnTo>
                    <a:pt x="803071" y="609336"/>
                  </a:lnTo>
                  <a:lnTo>
                    <a:pt x="789057" y="611452"/>
                  </a:lnTo>
                  <a:lnTo>
                    <a:pt x="775306" y="613834"/>
                  </a:lnTo>
                  <a:lnTo>
                    <a:pt x="761820" y="616744"/>
                  </a:lnTo>
                  <a:lnTo>
                    <a:pt x="748599" y="619919"/>
                  </a:lnTo>
                  <a:lnTo>
                    <a:pt x="735377" y="623359"/>
                  </a:lnTo>
                  <a:lnTo>
                    <a:pt x="722156" y="627063"/>
                  </a:lnTo>
                  <a:lnTo>
                    <a:pt x="709199" y="631296"/>
                  </a:lnTo>
                  <a:lnTo>
                    <a:pt x="696506" y="635794"/>
                  </a:lnTo>
                  <a:lnTo>
                    <a:pt x="683814" y="640556"/>
                  </a:lnTo>
                  <a:lnTo>
                    <a:pt x="671650" y="645584"/>
                  </a:lnTo>
                  <a:lnTo>
                    <a:pt x="659486" y="650875"/>
                  </a:lnTo>
                  <a:lnTo>
                    <a:pt x="647323" y="656696"/>
                  </a:lnTo>
                  <a:lnTo>
                    <a:pt x="635952" y="662517"/>
                  </a:lnTo>
                  <a:lnTo>
                    <a:pt x="624053" y="668867"/>
                  </a:lnTo>
                  <a:lnTo>
                    <a:pt x="612682" y="675481"/>
                  </a:lnTo>
                  <a:lnTo>
                    <a:pt x="601312" y="682361"/>
                  </a:lnTo>
                  <a:lnTo>
                    <a:pt x="590206" y="689769"/>
                  </a:lnTo>
                  <a:lnTo>
                    <a:pt x="579100" y="697442"/>
                  </a:lnTo>
                  <a:lnTo>
                    <a:pt x="568523" y="705115"/>
                  </a:lnTo>
                  <a:lnTo>
                    <a:pt x="558210" y="713317"/>
                  </a:lnTo>
                  <a:lnTo>
                    <a:pt x="548162" y="721784"/>
                  </a:lnTo>
                  <a:lnTo>
                    <a:pt x="537849" y="730515"/>
                  </a:lnTo>
                  <a:lnTo>
                    <a:pt x="528329" y="739246"/>
                  </a:lnTo>
                  <a:lnTo>
                    <a:pt x="518810" y="748507"/>
                  </a:lnTo>
                  <a:lnTo>
                    <a:pt x="509555" y="758032"/>
                  </a:lnTo>
                  <a:lnTo>
                    <a:pt x="500564" y="767557"/>
                  </a:lnTo>
                  <a:lnTo>
                    <a:pt x="491838" y="777346"/>
                  </a:lnTo>
                  <a:lnTo>
                    <a:pt x="483641" y="787665"/>
                  </a:lnTo>
                  <a:lnTo>
                    <a:pt x="475444" y="798248"/>
                  </a:lnTo>
                  <a:lnTo>
                    <a:pt x="467246" y="808832"/>
                  </a:lnTo>
                  <a:lnTo>
                    <a:pt x="459578" y="819679"/>
                  </a:lnTo>
                  <a:lnTo>
                    <a:pt x="452174" y="831057"/>
                  </a:lnTo>
                  <a:lnTo>
                    <a:pt x="444770" y="842434"/>
                  </a:lnTo>
                  <a:lnTo>
                    <a:pt x="438159" y="854340"/>
                  </a:lnTo>
                  <a:lnTo>
                    <a:pt x="431284" y="866246"/>
                  </a:lnTo>
                  <a:lnTo>
                    <a:pt x="425202" y="878417"/>
                  </a:lnTo>
                  <a:lnTo>
                    <a:pt x="419120" y="890852"/>
                  </a:lnTo>
                  <a:lnTo>
                    <a:pt x="413303" y="903288"/>
                  </a:lnTo>
                  <a:lnTo>
                    <a:pt x="408014" y="915988"/>
                  </a:lnTo>
                  <a:lnTo>
                    <a:pt x="402990" y="928952"/>
                  </a:lnTo>
                  <a:lnTo>
                    <a:pt x="398495" y="941917"/>
                  </a:lnTo>
                  <a:lnTo>
                    <a:pt x="393999" y="955411"/>
                  </a:lnTo>
                  <a:lnTo>
                    <a:pt x="390033" y="968905"/>
                  </a:lnTo>
                  <a:lnTo>
                    <a:pt x="386331" y="982398"/>
                  </a:lnTo>
                  <a:lnTo>
                    <a:pt x="383158" y="996157"/>
                  </a:lnTo>
                  <a:lnTo>
                    <a:pt x="379985" y="1010180"/>
                  </a:lnTo>
                  <a:lnTo>
                    <a:pt x="377076" y="1024467"/>
                  </a:lnTo>
                  <a:lnTo>
                    <a:pt x="374961" y="1038755"/>
                  </a:lnTo>
                  <a:lnTo>
                    <a:pt x="372845" y="1053571"/>
                  </a:lnTo>
                  <a:lnTo>
                    <a:pt x="371523" y="1068388"/>
                  </a:lnTo>
                  <a:lnTo>
                    <a:pt x="370201" y="1083205"/>
                  </a:lnTo>
                  <a:lnTo>
                    <a:pt x="369672" y="1098021"/>
                  </a:lnTo>
                  <a:lnTo>
                    <a:pt x="368879" y="1113367"/>
                  </a:lnTo>
                  <a:lnTo>
                    <a:pt x="368879" y="1128448"/>
                  </a:lnTo>
                  <a:lnTo>
                    <a:pt x="369143" y="1143794"/>
                  </a:lnTo>
                  <a:lnTo>
                    <a:pt x="370201" y="1159140"/>
                  </a:lnTo>
                  <a:lnTo>
                    <a:pt x="371523" y="1174750"/>
                  </a:lnTo>
                  <a:lnTo>
                    <a:pt x="372845" y="1190096"/>
                  </a:lnTo>
                  <a:lnTo>
                    <a:pt x="374961" y="1205971"/>
                  </a:lnTo>
                  <a:lnTo>
                    <a:pt x="377340" y="1221582"/>
                  </a:lnTo>
                  <a:lnTo>
                    <a:pt x="380249" y="1237721"/>
                  </a:lnTo>
                  <a:lnTo>
                    <a:pt x="383687" y="1253332"/>
                  </a:lnTo>
                  <a:lnTo>
                    <a:pt x="387124" y="1269471"/>
                  </a:lnTo>
                  <a:lnTo>
                    <a:pt x="391355" y="1285346"/>
                  </a:lnTo>
                  <a:lnTo>
                    <a:pt x="395850" y="1300957"/>
                  </a:lnTo>
                  <a:lnTo>
                    <a:pt x="400875" y="1316567"/>
                  </a:lnTo>
                  <a:lnTo>
                    <a:pt x="406163" y="1331648"/>
                  </a:lnTo>
                  <a:lnTo>
                    <a:pt x="411716" y="1347259"/>
                  </a:lnTo>
                  <a:lnTo>
                    <a:pt x="417798" y="1362075"/>
                  </a:lnTo>
                  <a:lnTo>
                    <a:pt x="423880" y="1376892"/>
                  </a:lnTo>
                  <a:lnTo>
                    <a:pt x="430755" y="1391709"/>
                  </a:lnTo>
                  <a:lnTo>
                    <a:pt x="437630" y="1406261"/>
                  </a:lnTo>
                  <a:lnTo>
                    <a:pt x="445034" y="1420548"/>
                  </a:lnTo>
                  <a:lnTo>
                    <a:pt x="452967" y="1434571"/>
                  </a:lnTo>
                  <a:lnTo>
                    <a:pt x="460900" y="1448330"/>
                  </a:lnTo>
                  <a:lnTo>
                    <a:pt x="469097" y="1462088"/>
                  </a:lnTo>
                  <a:lnTo>
                    <a:pt x="477823" y="1475582"/>
                  </a:lnTo>
                  <a:lnTo>
                    <a:pt x="486814" y="1488811"/>
                  </a:lnTo>
                  <a:lnTo>
                    <a:pt x="496069" y="1502040"/>
                  </a:lnTo>
                  <a:lnTo>
                    <a:pt x="505589" y="1515005"/>
                  </a:lnTo>
                  <a:lnTo>
                    <a:pt x="515637" y="1527176"/>
                  </a:lnTo>
                  <a:lnTo>
                    <a:pt x="525685" y="1539611"/>
                  </a:lnTo>
                  <a:lnTo>
                    <a:pt x="535733" y="1551782"/>
                  </a:lnTo>
                  <a:lnTo>
                    <a:pt x="546311" y="1563423"/>
                  </a:lnTo>
                  <a:lnTo>
                    <a:pt x="557417" y="1575065"/>
                  </a:lnTo>
                  <a:lnTo>
                    <a:pt x="568523" y="1586442"/>
                  </a:lnTo>
                  <a:lnTo>
                    <a:pt x="579893" y="1597555"/>
                  </a:lnTo>
                  <a:lnTo>
                    <a:pt x="591264" y="1608138"/>
                  </a:lnTo>
                  <a:lnTo>
                    <a:pt x="603163" y="1618457"/>
                  </a:lnTo>
                  <a:lnTo>
                    <a:pt x="615062" y="1628776"/>
                  </a:lnTo>
                  <a:lnTo>
                    <a:pt x="627490" y="1638830"/>
                  </a:lnTo>
                  <a:lnTo>
                    <a:pt x="639919" y="1648355"/>
                  </a:lnTo>
                  <a:lnTo>
                    <a:pt x="652347" y="1657615"/>
                  </a:lnTo>
                  <a:lnTo>
                    <a:pt x="665304" y="1666611"/>
                  </a:lnTo>
                  <a:lnTo>
                    <a:pt x="678261" y="1675342"/>
                  </a:lnTo>
                  <a:lnTo>
                    <a:pt x="691482" y="1683544"/>
                  </a:lnTo>
                  <a:lnTo>
                    <a:pt x="704968" y="1691482"/>
                  </a:lnTo>
                  <a:lnTo>
                    <a:pt x="718454" y="1699155"/>
                  </a:lnTo>
                  <a:lnTo>
                    <a:pt x="731940" y="1706828"/>
                  </a:lnTo>
                  <a:lnTo>
                    <a:pt x="745690" y="1713707"/>
                  </a:lnTo>
                  <a:lnTo>
                    <a:pt x="759441" y="1720057"/>
                  </a:lnTo>
                  <a:lnTo>
                    <a:pt x="773455" y="1726671"/>
                  </a:lnTo>
                  <a:lnTo>
                    <a:pt x="787734" y="1732492"/>
                  </a:lnTo>
                  <a:lnTo>
                    <a:pt x="801749" y="1738313"/>
                  </a:lnTo>
                  <a:lnTo>
                    <a:pt x="816293" y="1743605"/>
                  </a:lnTo>
                  <a:lnTo>
                    <a:pt x="830836" y="1748632"/>
                  </a:lnTo>
                  <a:lnTo>
                    <a:pt x="845380" y="1753130"/>
                  </a:lnTo>
                  <a:lnTo>
                    <a:pt x="859924" y="1757363"/>
                  </a:lnTo>
                  <a:lnTo>
                    <a:pt x="874732" y="1761067"/>
                  </a:lnTo>
                  <a:lnTo>
                    <a:pt x="889275" y="1764771"/>
                  </a:lnTo>
                  <a:lnTo>
                    <a:pt x="904348" y="1767946"/>
                  </a:lnTo>
                  <a:lnTo>
                    <a:pt x="918891" y="1770328"/>
                  </a:lnTo>
                  <a:lnTo>
                    <a:pt x="933699" y="1772709"/>
                  </a:lnTo>
                  <a:lnTo>
                    <a:pt x="948507" y="1774561"/>
                  </a:lnTo>
                  <a:lnTo>
                    <a:pt x="963580" y="1776413"/>
                  </a:lnTo>
                  <a:lnTo>
                    <a:pt x="978388" y="1777471"/>
                  </a:lnTo>
                  <a:lnTo>
                    <a:pt x="993196" y="1778265"/>
                  </a:lnTo>
                  <a:lnTo>
                    <a:pt x="1008268" y="1778530"/>
                  </a:lnTo>
                  <a:lnTo>
                    <a:pt x="1023341" y="1778530"/>
                  </a:lnTo>
                  <a:lnTo>
                    <a:pt x="1038149" y="1778265"/>
                  </a:lnTo>
                  <a:lnTo>
                    <a:pt x="1052957" y="1777471"/>
                  </a:lnTo>
                  <a:lnTo>
                    <a:pt x="1067765" y="1776149"/>
                  </a:lnTo>
                  <a:lnTo>
                    <a:pt x="1083102" y="1774296"/>
                  </a:lnTo>
                  <a:lnTo>
                    <a:pt x="1097910" y="1772444"/>
                  </a:lnTo>
                  <a:lnTo>
                    <a:pt x="1112718" y="1769799"/>
                  </a:lnTo>
                  <a:lnTo>
                    <a:pt x="1127262" y="1767153"/>
                  </a:lnTo>
                  <a:lnTo>
                    <a:pt x="1142070" y="1763713"/>
                  </a:lnTo>
                  <a:lnTo>
                    <a:pt x="1156349" y="1760273"/>
                  </a:lnTo>
                  <a:lnTo>
                    <a:pt x="1170364" y="1756040"/>
                  </a:lnTo>
                  <a:lnTo>
                    <a:pt x="1184114" y="1751807"/>
                  </a:lnTo>
                  <a:lnTo>
                    <a:pt x="1197600" y="1747044"/>
                  </a:lnTo>
                  <a:lnTo>
                    <a:pt x="1210821" y="1742017"/>
                  </a:lnTo>
                  <a:lnTo>
                    <a:pt x="1224043" y="1736726"/>
                  </a:lnTo>
                  <a:lnTo>
                    <a:pt x="1236735" y="1731169"/>
                  </a:lnTo>
                  <a:lnTo>
                    <a:pt x="1249428" y="1725084"/>
                  </a:lnTo>
                  <a:lnTo>
                    <a:pt x="1261856" y="1718734"/>
                  </a:lnTo>
                  <a:lnTo>
                    <a:pt x="1274020" y="1712119"/>
                  </a:lnTo>
                  <a:lnTo>
                    <a:pt x="1285655" y="1704976"/>
                  </a:lnTo>
                  <a:lnTo>
                    <a:pt x="1297554" y="1697832"/>
                  </a:lnTo>
                  <a:lnTo>
                    <a:pt x="1308660" y="1690423"/>
                  </a:lnTo>
                  <a:lnTo>
                    <a:pt x="1320031" y="1682486"/>
                  </a:lnTo>
                  <a:lnTo>
                    <a:pt x="1330608" y="1674284"/>
                  </a:lnTo>
                  <a:lnTo>
                    <a:pt x="1340920" y="1666082"/>
                  </a:lnTo>
                  <a:lnTo>
                    <a:pt x="1350969" y="1657615"/>
                  </a:lnTo>
                  <a:lnTo>
                    <a:pt x="1361017" y="1648884"/>
                  </a:lnTo>
                  <a:lnTo>
                    <a:pt x="1370801" y="1639888"/>
                  </a:lnTo>
                  <a:lnTo>
                    <a:pt x="1380056" y="1630628"/>
                  </a:lnTo>
                  <a:lnTo>
                    <a:pt x="1389047" y="1621103"/>
                  </a:lnTo>
                  <a:lnTo>
                    <a:pt x="1398037" y="1611313"/>
                  </a:lnTo>
                  <a:lnTo>
                    <a:pt x="1406499" y="1601259"/>
                  </a:lnTo>
                  <a:lnTo>
                    <a:pt x="1414696" y="1590940"/>
                  </a:lnTo>
                  <a:lnTo>
                    <a:pt x="1422629" y="1580621"/>
                  </a:lnTo>
                  <a:lnTo>
                    <a:pt x="1430562" y="1570303"/>
                  </a:lnTo>
                  <a:lnTo>
                    <a:pt x="1437702" y="1559190"/>
                  </a:lnTo>
                  <a:lnTo>
                    <a:pt x="1445106" y="1548342"/>
                  </a:lnTo>
                  <a:lnTo>
                    <a:pt x="1451716" y="1536965"/>
                  </a:lnTo>
                  <a:lnTo>
                    <a:pt x="1458591" y="1525853"/>
                  </a:lnTo>
                  <a:lnTo>
                    <a:pt x="1464673" y="1514211"/>
                  </a:lnTo>
                  <a:lnTo>
                    <a:pt x="1470755" y="1502834"/>
                  </a:lnTo>
                  <a:lnTo>
                    <a:pt x="1476308" y="1490928"/>
                  </a:lnTo>
                  <a:lnTo>
                    <a:pt x="1481597" y="1479286"/>
                  </a:lnTo>
                  <a:lnTo>
                    <a:pt x="1486621" y="1467115"/>
                  </a:lnTo>
                  <a:lnTo>
                    <a:pt x="1491381" y="1454680"/>
                  </a:lnTo>
                  <a:lnTo>
                    <a:pt x="1495876" y="1442773"/>
                  </a:lnTo>
                  <a:lnTo>
                    <a:pt x="1500107" y="1430073"/>
                  </a:lnTo>
                  <a:lnTo>
                    <a:pt x="1503809" y="1417373"/>
                  </a:lnTo>
                  <a:lnTo>
                    <a:pt x="1507511" y="1404673"/>
                  </a:lnTo>
                  <a:lnTo>
                    <a:pt x="1510420" y="1391973"/>
                  </a:lnTo>
                  <a:lnTo>
                    <a:pt x="1513593" y="1379009"/>
                  </a:lnTo>
                  <a:lnTo>
                    <a:pt x="1516237" y="1366044"/>
                  </a:lnTo>
                  <a:lnTo>
                    <a:pt x="1518617" y="1352815"/>
                  </a:lnTo>
                  <a:lnTo>
                    <a:pt x="1520732" y="1339586"/>
                  </a:lnTo>
                  <a:lnTo>
                    <a:pt x="1522319" y="1326092"/>
                  </a:lnTo>
                  <a:lnTo>
                    <a:pt x="1523641" y="1312598"/>
                  </a:lnTo>
                  <a:lnTo>
                    <a:pt x="1524434" y="1299105"/>
                  </a:lnTo>
                  <a:lnTo>
                    <a:pt x="1525492" y="1285611"/>
                  </a:lnTo>
                  <a:lnTo>
                    <a:pt x="1526021" y="1272117"/>
                  </a:lnTo>
                  <a:lnTo>
                    <a:pt x="1526021" y="1258623"/>
                  </a:lnTo>
                  <a:lnTo>
                    <a:pt x="1525757" y="1244865"/>
                  </a:lnTo>
                  <a:lnTo>
                    <a:pt x="1525228" y="1231107"/>
                  </a:lnTo>
                  <a:lnTo>
                    <a:pt x="1524170" y="1217348"/>
                  </a:lnTo>
                  <a:lnTo>
                    <a:pt x="1523112" y="1203325"/>
                  </a:lnTo>
                  <a:lnTo>
                    <a:pt x="1521790" y="1189302"/>
                  </a:lnTo>
                  <a:lnTo>
                    <a:pt x="1519675" y="1175544"/>
                  </a:lnTo>
                  <a:lnTo>
                    <a:pt x="1517559" y="1161521"/>
                  </a:lnTo>
                  <a:lnTo>
                    <a:pt x="1514915" y="1147498"/>
                  </a:lnTo>
                  <a:lnTo>
                    <a:pt x="1512271" y="1133211"/>
                  </a:lnTo>
                  <a:lnTo>
                    <a:pt x="1509097" y="1119188"/>
                  </a:lnTo>
                  <a:lnTo>
                    <a:pt x="1505395" y="1104900"/>
                  </a:lnTo>
                  <a:lnTo>
                    <a:pt x="1501429" y="1090877"/>
                  </a:lnTo>
                  <a:lnTo>
                    <a:pt x="1497198" y="1076855"/>
                  </a:lnTo>
                  <a:lnTo>
                    <a:pt x="1492703" y="1063096"/>
                  </a:lnTo>
                  <a:lnTo>
                    <a:pt x="1487943" y="1049338"/>
                  </a:lnTo>
                  <a:lnTo>
                    <a:pt x="1482919" y="1035580"/>
                  </a:lnTo>
                  <a:lnTo>
                    <a:pt x="1477630" y="1022350"/>
                  </a:lnTo>
                  <a:lnTo>
                    <a:pt x="1472077" y="1008857"/>
                  </a:lnTo>
                  <a:lnTo>
                    <a:pt x="1466260" y="995892"/>
                  </a:lnTo>
                  <a:lnTo>
                    <a:pt x="1460178" y="982927"/>
                  </a:lnTo>
                  <a:lnTo>
                    <a:pt x="1453832" y="969963"/>
                  </a:lnTo>
                  <a:lnTo>
                    <a:pt x="1446957" y="957527"/>
                  </a:lnTo>
                  <a:lnTo>
                    <a:pt x="1440346" y="945092"/>
                  </a:lnTo>
                  <a:lnTo>
                    <a:pt x="1432942" y="932657"/>
                  </a:lnTo>
                  <a:lnTo>
                    <a:pt x="1425802" y="920486"/>
                  </a:lnTo>
                  <a:lnTo>
                    <a:pt x="1418134" y="908844"/>
                  </a:lnTo>
                  <a:lnTo>
                    <a:pt x="1410201" y="896938"/>
                  </a:lnTo>
                  <a:lnTo>
                    <a:pt x="1402268" y="885561"/>
                  </a:lnTo>
                  <a:lnTo>
                    <a:pt x="1398566" y="880534"/>
                  </a:lnTo>
                  <a:lnTo>
                    <a:pt x="1394335" y="875242"/>
                  </a:lnTo>
                  <a:lnTo>
                    <a:pt x="1386402" y="864923"/>
                  </a:lnTo>
                  <a:lnTo>
                    <a:pt x="1572032" y="679450"/>
                  </a:lnTo>
                  <a:lnTo>
                    <a:pt x="1584724" y="694531"/>
                  </a:lnTo>
                  <a:lnTo>
                    <a:pt x="1596624" y="709877"/>
                  </a:lnTo>
                  <a:lnTo>
                    <a:pt x="1608787" y="725752"/>
                  </a:lnTo>
                  <a:lnTo>
                    <a:pt x="1620422" y="741627"/>
                  </a:lnTo>
                  <a:lnTo>
                    <a:pt x="1632850" y="759090"/>
                  </a:lnTo>
                  <a:lnTo>
                    <a:pt x="1644750" y="776817"/>
                  </a:lnTo>
                  <a:lnTo>
                    <a:pt x="1656120" y="794809"/>
                  </a:lnTo>
                  <a:lnTo>
                    <a:pt x="1667755" y="812800"/>
                  </a:lnTo>
                  <a:lnTo>
                    <a:pt x="1678332" y="831321"/>
                  </a:lnTo>
                  <a:lnTo>
                    <a:pt x="1688909" y="850107"/>
                  </a:lnTo>
                  <a:lnTo>
                    <a:pt x="1699222" y="869157"/>
                  </a:lnTo>
                  <a:lnTo>
                    <a:pt x="1709006" y="888207"/>
                  </a:lnTo>
                  <a:lnTo>
                    <a:pt x="1718525" y="908050"/>
                  </a:lnTo>
                  <a:lnTo>
                    <a:pt x="1727781" y="927629"/>
                  </a:lnTo>
                  <a:lnTo>
                    <a:pt x="1736507" y="947473"/>
                  </a:lnTo>
                  <a:lnTo>
                    <a:pt x="1744704" y="967846"/>
                  </a:lnTo>
                  <a:lnTo>
                    <a:pt x="1752373" y="988219"/>
                  </a:lnTo>
                  <a:lnTo>
                    <a:pt x="1760041" y="1009121"/>
                  </a:lnTo>
                  <a:lnTo>
                    <a:pt x="1767181" y="1030023"/>
                  </a:lnTo>
                  <a:lnTo>
                    <a:pt x="1773792" y="1051190"/>
                  </a:lnTo>
                  <a:lnTo>
                    <a:pt x="1779873" y="1072886"/>
                  </a:lnTo>
                  <a:lnTo>
                    <a:pt x="1785955" y="1094052"/>
                  </a:lnTo>
                  <a:lnTo>
                    <a:pt x="1790979" y="1115748"/>
                  </a:lnTo>
                  <a:lnTo>
                    <a:pt x="1795739" y="1137180"/>
                  </a:lnTo>
                  <a:lnTo>
                    <a:pt x="1799970" y="1158611"/>
                  </a:lnTo>
                  <a:lnTo>
                    <a:pt x="1803936" y="1179777"/>
                  </a:lnTo>
                  <a:lnTo>
                    <a:pt x="1806845" y="1201209"/>
                  </a:lnTo>
                  <a:lnTo>
                    <a:pt x="1809754" y="1222640"/>
                  </a:lnTo>
                  <a:lnTo>
                    <a:pt x="1811869" y="1243542"/>
                  </a:lnTo>
                  <a:lnTo>
                    <a:pt x="1813985" y="1264709"/>
                  </a:lnTo>
                  <a:lnTo>
                    <a:pt x="1815042" y="1285611"/>
                  </a:lnTo>
                  <a:lnTo>
                    <a:pt x="1815836" y="1306778"/>
                  </a:lnTo>
                  <a:lnTo>
                    <a:pt x="1816100" y="1327680"/>
                  </a:lnTo>
                  <a:lnTo>
                    <a:pt x="1816100" y="1348317"/>
                  </a:lnTo>
                  <a:lnTo>
                    <a:pt x="1815571" y="1369219"/>
                  </a:lnTo>
                  <a:lnTo>
                    <a:pt x="1814514" y="1389592"/>
                  </a:lnTo>
                  <a:lnTo>
                    <a:pt x="1812927" y="1410494"/>
                  </a:lnTo>
                  <a:lnTo>
                    <a:pt x="1810812" y="1431132"/>
                  </a:lnTo>
                  <a:lnTo>
                    <a:pt x="1808432" y="1451769"/>
                  </a:lnTo>
                  <a:lnTo>
                    <a:pt x="1805523" y="1472142"/>
                  </a:lnTo>
                  <a:lnTo>
                    <a:pt x="1801821" y="1492515"/>
                  </a:lnTo>
                  <a:lnTo>
                    <a:pt x="1797855" y="1512623"/>
                  </a:lnTo>
                  <a:lnTo>
                    <a:pt x="1793359" y="1532467"/>
                  </a:lnTo>
                  <a:lnTo>
                    <a:pt x="1788600" y="1552576"/>
                  </a:lnTo>
                  <a:lnTo>
                    <a:pt x="1783311" y="1572155"/>
                  </a:lnTo>
                  <a:lnTo>
                    <a:pt x="1777758" y="1591469"/>
                  </a:lnTo>
                  <a:lnTo>
                    <a:pt x="1771147" y="1611048"/>
                  </a:lnTo>
                  <a:lnTo>
                    <a:pt x="1764801" y="1630098"/>
                  </a:lnTo>
                  <a:lnTo>
                    <a:pt x="1757397" y="1648884"/>
                  </a:lnTo>
                  <a:lnTo>
                    <a:pt x="1749993" y="1667669"/>
                  </a:lnTo>
                  <a:lnTo>
                    <a:pt x="1741796" y="1685926"/>
                  </a:lnTo>
                  <a:lnTo>
                    <a:pt x="1733334" y="1704182"/>
                  </a:lnTo>
                  <a:lnTo>
                    <a:pt x="1724343" y="1722703"/>
                  </a:lnTo>
                  <a:lnTo>
                    <a:pt x="1714559" y="1740694"/>
                  </a:lnTo>
                  <a:lnTo>
                    <a:pt x="1704775" y="1758686"/>
                  </a:lnTo>
                  <a:lnTo>
                    <a:pt x="1694198" y="1776413"/>
                  </a:lnTo>
                  <a:lnTo>
                    <a:pt x="1683092" y="1793876"/>
                  </a:lnTo>
                  <a:lnTo>
                    <a:pt x="1671721" y="1810544"/>
                  </a:lnTo>
                  <a:lnTo>
                    <a:pt x="1659822" y="1827478"/>
                  </a:lnTo>
                  <a:lnTo>
                    <a:pt x="1647394" y="1844146"/>
                  </a:lnTo>
                  <a:lnTo>
                    <a:pt x="1634966" y="1860021"/>
                  </a:lnTo>
                  <a:lnTo>
                    <a:pt x="1621744" y="1875896"/>
                  </a:lnTo>
                  <a:lnTo>
                    <a:pt x="1608258" y="1891242"/>
                  </a:lnTo>
                  <a:lnTo>
                    <a:pt x="1594244" y="1906324"/>
                  </a:lnTo>
                  <a:lnTo>
                    <a:pt x="1579436" y="1921140"/>
                  </a:lnTo>
                  <a:lnTo>
                    <a:pt x="1564628" y="1935692"/>
                  </a:lnTo>
                  <a:lnTo>
                    <a:pt x="1549291" y="1949715"/>
                  </a:lnTo>
                  <a:lnTo>
                    <a:pt x="1533425" y="1963209"/>
                  </a:lnTo>
                  <a:lnTo>
                    <a:pt x="1517030" y="1976703"/>
                  </a:lnTo>
                  <a:lnTo>
                    <a:pt x="1500107" y="1989667"/>
                  </a:lnTo>
                  <a:lnTo>
                    <a:pt x="1482390" y="2002367"/>
                  </a:lnTo>
                  <a:lnTo>
                    <a:pt x="1464673" y="2014803"/>
                  </a:lnTo>
                  <a:lnTo>
                    <a:pt x="1446428" y="2026709"/>
                  </a:lnTo>
                  <a:lnTo>
                    <a:pt x="1427653" y="2037821"/>
                  </a:lnTo>
                  <a:lnTo>
                    <a:pt x="1408614" y="2048669"/>
                  </a:lnTo>
                  <a:lnTo>
                    <a:pt x="1389047" y="2059253"/>
                  </a:lnTo>
                  <a:lnTo>
                    <a:pt x="1368950" y="2069042"/>
                  </a:lnTo>
                  <a:lnTo>
                    <a:pt x="1348589" y="2078303"/>
                  </a:lnTo>
                  <a:lnTo>
                    <a:pt x="1327699" y="2087034"/>
                  </a:lnTo>
                  <a:lnTo>
                    <a:pt x="1306809" y="2095501"/>
                  </a:lnTo>
                  <a:lnTo>
                    <a:pt x="1285126" y="2102909"/>
                  </a:lnTo>
                  <a:lnTo>
                    <a:pt x="1263178" y="2110317"/>
                  </a:lnTo>
                  <a:lnTo>
                    <a:pt x="1240966" y="2116667"/>
                  </a:lnTo>
                  <a:lnTo>
                    <a:pt x="1218225" y="2123017"/>
                  </a:lnTo>
                  <a:lnTo>
                    <a:pt x="1206590" y="2125663"/>
                  </a:lnTo>
                  <a:lnTo>
                    <a:pt x="1194691" y="2128309"/>
                  </a:lnTo>
                  <a:lnTo>
                    <a:pt x="1183056" y="2130690"/>
                  </a:lnTo>
                  <a:lnTo>
                    <a:pt x="1171157" y="2133072"/>
                  </a:lnTo>
                  <a:lnTo>
                    <a:pt x="1159258" y="2135188"/>
                  </a:lnTo>
                  <a:lnTo>
                    <a:pt x="1147358" y="2137305"/>
                  </a:lnTo>
                  <a:lnTo>
                    <a:pt x="1135459" y="2139157"/>
                  </a:lnTo>
                  <a:lnTo>
                    <a:pt x="1123824" y="2141009"/>
                  </a:lnTo>
                  <a:lnTo>
                    <a:pt x="1111660" y="2142332"/>
                  </a:lnTo>
                  <a:lnTo>
                    <a:pt x="1099761" y="2143390"/>
                  </a:lnTo>
                  <a:lnTo>
                    <a:pt x="1075962" y="2145772"/>
                  </a:lnTo>
                  <a:lnTo>
                    <a:pt x="1052164" y="2147094"/>
                  </a:lnTo>
                  <a:lnTo>
                    <a:pt x="1028365" y="2147888"/>
                  </a:lnTo>
                  <a:lnTo>
                    <a:pt x="1004038" y="2147888"/>
                  </a:lnTo>
                  <a:lnTo>
                    <a:pt x="980239" y="2147359"/>
                  </a:lnTo>
                  <a:lnTo>
                    <a:pt x="956440" y="2146301"/>
                  </a:lnTo>
                  <a:lnTo>
                    <a:pt x="932642" y="2144449"/>
                  </a:lnTo>
                  <a:lnTo>
                    <a:pt x="908843" y="2142067"/>
                  </a:lnTo>
                  <a:lnTo>
                    <a:pt x="884780" y="2138892"/>
                  </a:lnTo>
                  <a:lnTo>
                    <a:pt x="860981" y="2135188"/>
                  </a:lnTo>
                  <a:lnTo>
                    <a:pt x="837183" y="2130690"/>
                  </a:lnTo>
                  <a:lnTo>
                    <a:pt x="813384" y="2125663"/>
                  </a:lnTo>
                  <a:lnTo>
                    <a:pt x="789057" y="2120107"/>
                  </a:lnTo>
                  <a:lnTo>
                    <a:pt x="765522" y="2114022"/>
                  </a:lnTo>
                  <a:lnTo>
                    <a:pt x="741724" y="2106878"/>
                  </a:lnTo>
                  <a:lnTo>
                    <a:pt x="718190" y="2099734"/>
                  </a:lnTo>
                  <a:lnTo>
                    <a:pt x="694920" y="2091532"/>
                  </a:lnTo>
                  <a:lnTo>
                    <a:pt x="671650" y="2082801"/>
                  </a:lnTo>
                  <a:lnTo>
                    <a:pt x="648645" y="2073276"/>
                  </a:lnTo>
                  <a:lnTo>
                    <a:pt x="625904" y="2063486"/>
                  </a:lnTo>
                  <a:lnTo>
                    <a:pt x="603163" y="2052903"/>
                  </a:lnTo>
                  <a:lnTo>
                    <a:pt x="580686" y="2042055"/>
                  </a:lnTo>
                  <a:lnTo>
                    <a:pt x="558474" y="2030149"/>
                  </a:lnTo>
                  <a:lnTo>
                    <a:pt x="536527" y="2018242"/>
                  </a:lnTo>
                  <a:lnTo>
                    <a:pt x="514844" y="2005542"/>
                  </a:lnTo>
                  <a:lnTo>
                    <a:pt x="493425" y="1992313"/>
                  </a:lnTo>
                  <a:lnTo>
                    <a:pt x="472270" y="1978555"/>
                  </a:lnTo>
                  <a:lnTo>
                    <a:pt x="451116" y="1964003"/>
                  </a:lnTo>
                  <a:lnTo>
                    <a:pt x="430491" y="1949186"/>
                  </a:lnTo>
                  <a:lnTo>
                    <a:pt x="410130" y="1933576"/>
                  </a:lnTo>
                  <a:lnTo>
                    <a:pt x="390033" y="1917701"/>
                  </a:lnTo>
                  <a:lnTo>
                    <a:pt x="370465" y="1901296"/>
                  </a:lnTo>
                  <a:lnTo>
                    <a:pt x="351162" y="1884099"/>
                  </a:lnTo>
                  <a:lnTo>
                    <a:pt x="332123" y="1867165"/>
                  </a:lnTo>
                  <a:lnTo>
                    <a:pt x="313613" y="1849174"/>
                  </a:lnTo>
                  <a:lnTo>
                    <a:pt x="295632" y="1830917"/>
                  </a:lnTo>
                  <a:lnTo>
                    <a:pt x="278179" y="1812132"/>
                  </a:lnTo>
                  <a:lnTo>
                    <a:pt x="260727" y="1792553"/>
                  </a:lnTo>
                  <a:lnTo>
                    <a:pt x="243804" y="1772974"/>
                  </a:lnTo>
                  <a:lnTo>
                    <a:pt x="227409" y="1753130"/>
                  </a:lnTo>
                  <a:lnTo>
                    <a:pt x="211543" y="1732492"/>
                  </a:lnTo>
                  <a:lnTo>
                    <a:pt x="196206" y="1711590"/>
                  </a:lnTo>
                  <a:lnTo>
                    <a:pt x="181134" y="1690159"/>
                  </a:lnTo>
                  <a:lnTo>
                    <a:pt x="166590" y="1668463"/>
                  </a:lnTo>
                  <a:lnTo>
                    <a:pt x="152840" y="1646503"/>
                  </a:lnTo>
                  <a:lnTo>
                    <a:pt x="139354" y="1624542"/>
                  </a:lnTo>
                  <a:lnTo>
                    <a:pt x="126397" y="1601788"/>
                  </a:lnTo>
                  <a:lnTo>
                    <a:pt x="114498" y="1578505"/>
                  </a:lnTo>
                  <a:lnTo>
                    <a:pt x="102598" y="1555221"/>
                  </a:lnTo>
                  <a:lnTo>
                    <a:pt x="91492" y="1531673"/>
                  </a:lnTo>
                  <a:lnTo>
                    <a:pt x="80915" y="1507861"/>
                  </a:lnTo>
                  <a:lnTo>
                    <a:pt x="70867" y="1483784"/>
                  </a:lnTo>
                  <a:lnTo>
                    <a:pt x="61612" y="1458913"/>
                  </a:lnTo>
                  <a:lnTo>
                    <a:pt x="57117" y="1446742"/>
                  </a:lnTo>
                  <a:lnTo>
                    <a:pt x="52886" y="1434307"/>
                  </a:lnTo>
                  <a:lnTo>
                    <a:pt x="48655" y="1421871"/>
                  </a:lnTo>
                  <a:lnTo>
                    <a:pt x="44688" y="1409171"/>
                  </a:lnTo>
                  <a:lnTo>
                    <a:pt x="40986" y="1396736"/>
                  </a:lnTo>
                  <a:lnTo>
                    <a:pt x="37284" y="1384036"/>
                  </a:lnTo>
                  <a:lnTo>
                    <a:pt x="33582" y="1371071"/>
                  </a:lnTo>
                  <a:lnTo>
                    <a:pt x="30409" y="1358371"/>
                  </a:lnTo>
                  <a:lnTo>
                    <a:pt x="27236" y="1345407"/>
                  </a:lnTo>
                  <a:lnTo>
                    <a:pt x="24063" y="1332707"/>
                  </a:lnTo>
                  <a:lnTo>
                    <a:pt x="21154" y="1319742"/>
                  </a:lnTo>
                  <a:lnTo>
                    <a:pt x="18774" y="1306513"/>
                  </a:lnTo>
                  <a:lnTo>
                    <a:pt x="16130" y="1293548"/>
                  </a:lnTo>
                  <a:lnTo>
                    <a:pt x="14015" y="1280848"/>
                  </a:lnTo>
                  <a:lnTo>
                    <a:pt x="11635" y="1268148"/>
                  </a:lnTo>
                  <a:lnTo>
                    <a:pt x="9784" y="1255448"/>
                  </a:lnTo>
                  <a:lnTo>
                    <a:pt x="7933" y="1242484"/>
                  </a:lnTo>
                  <a:lnTo>
                    <a:pt x="6346" y="1229784"/>
                  </a:lnTo>
                  <a:lnTo>
                    <a:pt x="3702" y="1204648"/>
                  </a:lnTo>
                  <a:lnTo>
                    <a:pt x="1851" y="1179248"/>
                  </a:lnTo>
                  <a:lnTo>
                    <a:pt x="529" y="1154642"/>
                  </a:lnTo>
                  <a:lnTo>
                    <a:pt x="0" y="1129507"/>
                  </a:lnTo>
                  <a:lnTo>
                    <a:pt x="0" y="1105165"/>
                  </a:lnTo>
                  <a:lnTo>
                    <a:pt x="793" y="1080823"/>
                  </a:lnTo>
                  <a:lnTo>
                    <a:pt x="1851" y="1056217"/>
                  </a:lnTo>
                  <a:lnTo>
                    <a:pt x="4231" y="1032405"/>
                  </a:lnTo>
                  <a:lnTo>
                    <a:pt x="6611" y="1008592"/>
                  </a:lnTo>
                  <a:lnTo>
                    <a:pt x="9784" y="985044"/>
                  </a:lnTo>
                  <a:lnTo>
                    <a:pt x="13750" y="961496"/>
                  </a:lnTo>
                  <a:lnTo>
                    <a:pt x="18245" y="938477"/>
                  </a:lnTo>
                  <a:lnTo>
                    <a:pt x="23270" y="915723"/>
                  </a:lnTo>
                  <a:lnTo>
                    <a:pt x="28823" y="894027"/>
                  </a:lnTo>
                  <a:lnTo>
                    <a:pt x="34905" y="872067"/>
                  </a:lnTo>
                  <a:lnTo>
                    <a:pt x="41515" y="850636"/>
                  </a:lnTo>
                  <a:lnTo>
                    <a:pt x="48655" y="829734"/>
                  </a:lnTo>
                  <a:lnTo>
                    <a:pt x="56323" y="808567"/>
                  </a:lnTo>
                  <a:lnTo>
                    <a:pt x="64785" y="787929"/>
                  </a:lnTo>
                  <a:lnTo>
                    <a:pt x="73511" y="767821"/>
                  </a:lnTo>
                  <a:lnTo>
                    <a:pt x="82766" y="747977"/>
                  </a:lnTo>
                  <a:lnTo>
                    <a:pt x="92550" y="728398"/>
                  </a:lnTo>
                  <a:lnTo>
                    <a:pt x="102598" y="709084"/>
                  </a:lnTo>
                  <a:lnTo>
                    <a:pt x="113704" y="690298"/>
                  </a:lnTo>
                  <a:lnTo>
                    <a:pt x="124810" y="671777"/>
                  </a:lnTo>
                  <a:lnTo>
                    <a:pt x="136181" y="653521"/>
                  </a:lnTo>
                  <a:lnTo>
                    <a:pt x="148345" y="635794"/>
                  </a:lnTo>
                  <a:lnTo>
                    <a:pt x="161037" y="618331"/>
                  </a:lnTo>
                  <a:lnTo>
                    <a:pt x="174259" y="601398"/>
                  </a:lnTo>
                  <a:lnTo>
                    <a:pt x="187480" y="585259"/>
                  </a:lnTo>
                  <a:lnTo>
                    <a:pt x="200966" y="569384"/>
                  </a:lnTo>
                  <a:lnTo>
                    <a:pt x="214981" y="553773"/>
                  </a:lnTo>
                  <a:lnTo>
                    <a:pt x="229260" y="538956"/>
                  </a:lnTo>
                  <a:lnTo>
                    <a:pt x="243804" y="524404"/>
                  </a:lnTo>
                  <a:lnTo>
                    <a:pt x="258876" y="510117"/>
                  </a:lnTo>
                  <a:lnTo>
                    <a:pt x="274477" y="496359"/>
                  </a:lnTo>
                  <a:lnTo>
                    <a:pt x="290343" y="483129"/>
                  </a:lnTo>
                  <a:lnTo>
                    <a:pt x="306738" y="470165"/>
                  </a:lnTo>
                  <a:lnTo>
                    <a:pt x="323132" y="457465"/>
                  </a:lnTo>
                  <a:lnTo>
                    <a:pt x="340056" y="445294"/>
                  </a:lnTo>
                  <a:lnTo>
                    <a:pt x="357508" y="433917"/>
                  </a:lnTo>
                  <a:lnTo>
                    <a:pt x="374961" y="422540"/>
                  </a:lnTo>
                  <a:lnTo>
                    <a:pt x="392942" y="411956"/>
                  </a:lnTo>
                  <a:lnTo>
                    <a:pt x="411187" y="401902"/>
                  </a:lnTo>
                  <a:lnTo>
                    <a:pt x="429697" y="392113"/>
                  </a:lnTo>
                  <a:lnTo>
                    <a:pt x="447943" y="383117"/>
                  </a:lnTo>
                  <a:lnTo>
                    <a:pt x="466717" y="374386"/>
                  </a:lnTo>
                  <a:lnTo>
                    <a:pt x="485492" y="366183"/>
                  </a:lnTo>
                  <a:lnTo>
                    <a:pt x="504795" y="358511"/>
                  </a:lnTo>
                  <a:lnTo>
                    <a:pt x="524099" y="351631"/>
                  </a:lnTo>
                  <a:lnTo>
                    <a:pt x="543931" y="344752"/>
                  </a:lnTo>
                  <a:lnTo>
                    <a:pt x="564027" y="338667"/>
                  </a:lnTo>
                  <a:lnTo>
                    <a:pt x="584388" y="333111"/>
                  </a:lnTo>
                  <a:lnTo>
                    <a:pt x="604749" y="327819"/>
                  </a:lnTo>
                  <a:lnTo>
                    <a:pt x="625639" y="323321"/>
                  </a:lnTo>
                  <a:lnTo>
                    <a:pt x="646529" y="319088"/>
                  </a:lnTo>
                  <a:lnTo>
                    <a:pt x="667684" y="315383"/>
                  </a:lnTo>
                  <a:lnTo>
                    <a:pt x="689367" y="312208"/>
                  </a:lnTo>
                  <a:lnTo>
                    <a:pt x="710786" y="309563"/>
                  </a:lnTo>
                  <a:lnTo>
                    <a:pt x="732733" y="307446"/>
                  </a:lnTo>
                  <a:lnTo>
                    <a:pt x="754681" y="306123"/>
                  </a:lnTo>
                  <a:lnTo>
                    <a:pt x="776364" y="305065"/>
                  </a:lnTo>
                  <a:lnTo>
                    <a:pt x="797783" y="304800"/>
                  </a:lnTo>
                  <a:close/>
                  <a:moveTo>
                    <a:pt x="1971872" y="292100"/>
                  </a:moveTo>
                  <a:lnTo>
                    <a:pt x="2122487" y="334433"/>
                  </a:lnTo>
                  <a:lnTo>
                    <a:pt x="1869877" y="587375"/>
                  </a:lnTo>
                  <a:lnTo>
                    <a:pt x="1719262" y="545042"/>
                  </a:lnTo>
                  <a:lnTo>
                    <a:pt x="1971872" y="292100"/>
                  </a:lnTo>
                  <a:close/>
                  <a:moveTo>
                    <a:pt x="1898928" y="190500"/>
                  </a:moveTo>
                  <a:lnTo>
                    <a:pt x="1903425" y="190765"/>
                  </a:lnTo>
                  <a:lnTo>
                    <a:pt x="1907921" y="191560"/>
                  </a:lnTo>
                  <a:lnTo>
                    <a:pt x="1912418" y="192355"/>
                  </a:lnTo>
                  <a:lnTo>
                    <a:pt x="1916650" y="194209"/>
                  </a:lnTo>
                  <a:lnTo>
                    <a:pt x="1920882" y="196064"/>
                  </a:lnTo>
                  <a:lnTo>
                    <a:pt x="1925114" y="198183"/>
                  </a:lnTo>
                  <a:lnTo>
                    <a:pt x="1928818" y="201098"/>
                  </a:lnTo>
                  <a:lnTo>
                    <a:pt x="1932521" y="204542"/>
                  </a:lnTo>
                  <a:lnTo>
                    <a:pt x="1935695" y="208251"/>
                  </a:lnTo>
                  <a:lnTo>
                    <a:pt x="1938604" y="211696"/>
                  </a:lnTo>
                  <a:lnTo>
                    <a:pt x="1940985" y="215670"/>
                  </a:lnTo>
                  <a:lnTo>
                    <a:pt x="1942837" y="219909"/>
                  </a:lnTo>
                  <a:lnTo>
                    <a:pt x="1944159" y="224413"/>
                  </a:lnTo>
                  <a:lnTo>
                    <a:pt x="1945482" y="228917"/>
                  </a:lnTo>
                  <a:lnTo>
                    <a:pt x="1946011" y="233156"/>
                  </a:lnTo>
                  <a:lnTo>
                    <a:pt x="1946275" y="237925"/>
                  </a:lnTo>
                  <a:lnTo>
                    <a:pt x="1946011" y="242430"/>
                  </a:lnTo>
                  <a:lnTo>
                    <a:pt x="1945482" y="246934"/>
                  </a:lnTo>
                  <a:lnTo>
                    <a:pt x="1944159" y="251173"/>
                  </a:lnTo>
                  <a:lnTo>
                    <a:pt x="1942837" y="255677"/>
                  </a:lnTo>
                  <a:lnTo>
                    <a:pt x="1940985" y="259916"/>
                  </a:lnTo>
                  <a:lnTo>
                    <a:pt x="1938604" y="263890"/>
                  </a:lnTo>
                  <a:lnTo>
                    <a:pt x="1935695" y="267864"/>
                  </a:lnTo>
                  <a:lnTo>
                    <a:pt x="1932521" y="271044"/>
                  </a:lnTo>
                  <a:lnTo>
                    <a:pt x="1064661" y="1140336"/>
                  </a:lnTo>
                  <a:lnTo>
                    <a:pt x="1061222" y="1143515"/>
                  </a:lnTo>
                  <a:lnTo>
                    <a:pt x="1057255" y="1146430"/>
                  </a:lnTo>
                  <a:lnTo>
                    <a:pt x="1053287" y="1148814"/>
                  </a:lnTo>
                  <a:lnTo>
                    <a:pt x="1049055" y="1150934"/>
                  </a:lnTo>
                  <a:lnTo>
                    <a:pt x="1044558" y="1152259"/>
                  </a:lnTo>
                  <a:lnTo>
                    <a:pt x="1040326" y="1153318"/>
                  </a:lnTo>
                  <a:lnTo>
                    <a:pt x="1035829" y="1153848"/>
                  </a:lnTo>
                  <a:lnTo>
                    <a:pt x="1031597" y="1154113"/>
                  </a:lnTo>
                  <a:lnTo>
                    <a:pt x="1026571" y="1153848"/>
                  </a:lnTo>
                  <a:lnTo>
                    <a:pt x="1022075" y="1153318"/>
                  </a:lnTo>
                  <a:lnTo>
                    <a:pt x="1018107" y="1152259"/>
                  </a:lnTo>
                  <a:lnTo>
                    <a:pt x="1013610" y="1150934"/>
                  </a:lnTo>
                  <a:lnTo>
                    <a:pt x="1009378" y="1148814"/>
                  </a:lnTo>
                  <a:lnTo>
                    <a:pt x="1005411" y="1146430"/>
                  </a:lnTo>
                  <a:lnTo>
                    <a:pt x="1001443" y="1143515"/>
                  </a:lnTo>
                  <a:lnTo>
                    <a:pt x="998004" y="1140336"/>
                  </a:lnTo>
                  <a:lnTo>
                    <a:pt x="994566" y="1136892"/>
                  </a:lnTo>
                  <a:lnTo>
                    <a:pt x="991921" y="1132917"/>
                  </a:lnTo>
                  <a:lnTo>
                    <a:pt x="989540" y="1128943"/>
                  </a:lnTo>
                  <a:lnTo>
                    <a:pt x="987688" y="1124704"/>
                  </a:lnTo>
                  <a:lnTo>
                    <a:pt x="986101" y="1120465"/>
                  </a:lnTo>
                  <a:lnTo>
                    <a:pt x="985043" y="1115961"/>
                  </a:lnTo>
                  <a:lnTo>
                    <a:pt x="984250" y="1111457"/>
                  </a:lnTo>
                  <a:lnTo>
                    <a:pt x="984250" y="1106953"/>
                  </a:lnTo>
                  <a:lnTo>
                    <a:pt x="984250" y="1102448"/>
                  </a:lnTo>
                  <a:lnTo>
                    <a:pt x="985043" y="1097944"/>
                  </a:lnTo>
                  <a:lnTo>
                    <a:pt x="986101" y="1093440"/>
                  </a:lnTo>
                  <a:lnTo>
                    <a:pt x="987688" y="1089201"/>
                  </a:lnTo>
                  <a:lnTo>
                    <a:pt x="989540" y="1084962"/>
                  </a:lnTo>
                  <a:lnTo>
                    <a:pt x="991921" y="1080723"/>
                  </a:lnTo>
                  <a:lnTo>
                    <a:pt x="994566" y="1077278"/>
                  </a:lnTo>
                  <a:lnTo>
                    <a:pt x="998004" y="1073569"/>
                  </a:lnTo>
                  <a:lnTo>
                    <a:pt x="1865599" y="204542"/>
                  </a:lnTo>
                  <a:lnTo>
                    <a:pt x="1869303" y="201098"/>
                  </a:lnTo>
                  <a:lnTo>
                    <a:pt x="1873270" y="198183"/>
                  </a:lnTo>
                  <a:lnTo>
                    <a:pt x="1877238" y="196064"/>
                  </a:lnTo>
                  <a:lnTo>
                    <a:pt x="1881470" y="194209"/>
                  </a:lnTo>
                  <a:lnTo>
                    <a:pt x="1885438" y="192355"/>
                  </a:lnTo>
                  <a:lnTo>
                    <a:pt x="1889934" y="191560"/>
                  </a:lnTo>
                  <a:lnTo>
                    <a:pt x="1894431" y="190765"/>
                  </a:lnTo>
                  <a:lnTo>
                    <a:pt x="1898928" y="190500"/>
                  </a:lnTo>
                  <a:close/>
                  <a:moveTo>
                    <a:pt x="1813227" y="0"/>
                  </a:moveTo>
                  <a:lnTo>
                    <a:pt x="1855787" y="150615"/>
                  </a:lnTo>
                  <a:lnTo>
                    <a:pt x="1602807" y="403225"/>
                  </a:lnTo>
                  <a:lnTo>
                    <a:pt x="1560512" y="252610"/>
                  </a:lnTo>
                  <a:lnTo>
                    <a:pt x="1813227" y="0"/>
                  </a:lnTo>
                  <a:close/>
                </a:path>
              </a:pathLst>
            </a:custGeom>
            <a:solidFill>
              <a:srgbClr val="A362C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5" name="椭圆 14"/>
            <p:cNvSpPr/>
            <p:nvPr/>
          </p:nvSpPr>
          <p:spPr>
            <a:xfrm>
              <a:off x="6884469" y="-1644316"/>
              <a:ext cx="914400" cy="914400"/>
            </a:xfrm>
            <a:prstGeom prst="ellipse">
              <a:avLst/>
            </a:prstGeom>
            <a:noFill/>
            <a:ln>
              <a:solidFill>
                <a:srgbClr val="A36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p:cNvSpPr/>
          <p:nvPr/>
        </p:nvSpPr>
        <p:spPr>
          <a:xfrm>
            <a:off x="3665220" y="4566920"/>
            <a:ext cx="5440680" cy="798830"/>
          </a:xfrm>
          <a:prstGeom prst="rect">
            <a:avLst/>
          </a:prstGeom>
          <a:noFill/>
          <a:ln>
            <a:noFill/>
          </a:ln>
        </p:spPr>
        <p:txBody>
          <a:bodyPr wrap="none" rtlCol="0" anchor="t">
            <a:spAutoFit/>
          </a:bodyPr>
          <a:p>
            <a:pPr algn="ct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基于创客项目的学习</a:t>
            </a:r>
            <a:endParaRPr lang="zh-CN" altLang="en-US" sz="4600" b="1" dirty="0" smtClean="0">
              <a:ln w="25400">
                <a:gradFill>
                  <a:gsLst>
                    <a:gs pos="31000">
                      <a:srgbClr val="6D6E85"/>
                    </a:gs>
                    <a:gs pos="66000">
                      <a:srgbClr val="A2C6FF"/>
                    </a:gs>
                    <a:gs pos="45000">
                      <a:srgbClr val="97B8F2"/>
                    </a:gs>
                    <a:gs pos="11000">
                      <a:srgbClr val="ED7D31">
                        <a:lumMod val="20000"/>
                        <a:lumOff val="80000"/>
                      </a:srgbClr>
                    </a:gs>
                    <a:gs pos="100000">
                      <a:srgbClr val="7E6760"/>
                    </a:gs>
                    <a:gs pos="91000">
                      <a:schemeClr val="bg1">
                        <a:lumMod val="50000"/>
                      </a:schemeClr>
                    </a:gs>
                    <a:gs pos="56000">
                      <a:srgbClr val="455C85"/>
                    </a:gs>
                    <a:gs pos="81000">
                      <a:srgbClr val="F8D8CF"/>
                    </a:gs>
                  </a:gsLst>
                </a:gradFill>
              </a:ln>
              <a:blipFill>
                <a:blip r:embed="rId1"/>
                <a:tile sx="100000" sy="100000"/>
              </a:blip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357745" y="4607560"/>
            <a:ext cx="4578350" cy="2021840"/>
            <a:chOff x="2804" y="2360"/>
            <a:chExt cx="13591" cy="5055"/>
          </a:xfrm>
        </p:grpSpPr>
        <p:sp>
          <p:nvSpPr>
            <p:cNvPr id="8" name="等腰三角形 1"/>
            <p:cNvSpPr>
              <a:spLocks noChangeArrowheads="1"/>
            </p:cNvSpPr>
            <p:nvPr/>
          </p:nvSpPr>
          <p:spPr bwMode="auto">
            <a:xfrm>
              <a:off x="13669" y="2360"/>
              <a:ext cx="2726" cy="505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2804" y="3483"/>
              <a:ext cx="2813" cy="387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5618" y="4555"/>
              <a:ext cx="2528" cy="286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8099" y="2990"/>
              <a:ext cx="2785" cy="442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10907" y="3483"/>
              <a:ext cx="2761" cy="3932"/>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grpSp>
      <p:sp>
        <p:nvSpPr>
          <p:cNvPr id="100" name="文本框 99"/>
          <p:cNvSpPr txBox="1"/>
          <p:nvPr/>
        </p:nvSpPr>
        <p:spPr>
          <a:xfrm>
            <a:off x="1082040" y="1931035"/>
            <a:ext cx="10377805" cy="2861310"/>
          </a:xfrm>
          <a:prstGeom prst="rect">
            <a:avLst/>
          </a:prstGeom>
          <a:noFill/>
          <a:ln w="9525">
            <a:noFill/>
          </a:ln>
        </p:spPr>
        <p:txBody>
          <a:bodyPr wrap="square">
            <a:spAutoFit/>
          </a:bodyPr>
          <a:p>
            <a:pPr indent="457200" fontAlgn="auto">
              <a:lnSpc>
                <a:spcPts val="3600"/>
              </a:lnSpc>
            </a:pPr>
            <a:r>
              <a:rPr lang="zh-CN" altLang="en-US" sz="2800" b="0">
                <a:latin typeface="宋体" panose="02010600030101010101" pitchFamily="2" charset="-122"/>
                <a:ea typeface="宋体" panose="02010600030101010101" pitchFamily="2" charset="-122"/>
                <a:cs typeface="宋体" panose="02010600030101010101" pitchFamily="2" charset="-122"/>
              </a:rPr>
              <a:t>基于创客项目的学习（</a:t>
            </a:r>
            <a:r>
              <a:rPr lang="en-US" altLang="zh-CN" sz="2800" b="0">
                <a:latin typeface="宋体" panose="02010600030101010101" pitchFamily="2" charset="-122"/>
                <a:ea typeface="宋体" panose="02010600030101010101" pitchFamily="2" charset="-122"/>
                <a:cs typeface="宋体" panose="02010600030101010101" pitchFamily="2" charset="-122"/>
              </a:rPr>
              <a:t>Maker Project-based Learning,MPBL</a:t>
            </a:r>
            <a:r>
              <a:rPr lang="zh-CN" altLang="en-US" sz="2800" b="0">
                <a:latin typeface="宋体" panose="02010600030101010101" pitchFamily="2" charset="-122"/>
                <a:ea typeface="宋体" panose="02010600030101010101" pitchFamily="2" charset="-122"/>
                <a:cs typeface="宋体" panose="02010600030101010101" pitchFamily="2" charset="-122"/>
              </a:rPr>
              <a:t>）是当前创客教育采用的一种较为普遍、流行的学习方式。</a:t>
            </a:r>
            <a:endParaRPr lang="zh-CN" altLang="en-US" sz="2800" b="0">
              <a:latin typeface="宋体" panose="02010600030101010101" pitchFamily="2" charset="-122"/>
              <a:ea typeface="宋体" panose="02010600030101010101" pitchFamily="2" charset="-122"/>
              <a:cs typeface="宋体" panose="02010600030101010101" pitchFamily="2" charset="-122"/>
            </a:endParaRPr>
          </a:p>
          <a:p>
            <a:pPr indent="457200" fontAlgn="auto">
              <a:lnSpc>
                <a:spcPts val="3600"/>
              </a:lnSpc>
            </a:pPr>
            <a:endParaRPr lang="zh-CN" altLang="en-US" sz="2800" b="0">
              <a:latin typeface="宋体" panose="02010600030101010101" pitchFamily="2" charset="-122"/>
              <a:ea typeface="宋体" panose="02010600030101010101" pitchFamily="2" charset="-122"/>
              <a:cs typeface="宋体" panose="02010600030101010101" pitchFamily="2" charset="-122"/>
            </a:endParaRPr>
          </a:p>
          <a:p>
            <a:pPr indent="457200" fontAlgn="auto">
              <a:lnSpc>
                <a:spcPts val="3600"/>
              </a:lnSpc>
            </a:pPr>
            <a:r>
              <a:rPr lang="zh-CN" altLang="en-US" sz="2800" b="0">
                <a:latin typeface="宋体" panose="02010600030101010101" pitchFamily="2" charset="-122"/>
                <a:ea typeface="宋体" panose="02010600030101010101" pitchFamily="2" charset="-122"/>
                <a:cs typeface="宋体" panose="02010600030101010101" pitchFamily="2" charset="-122"/>
              </a:rPr>
              <a:t>该方式指围绕真实情景的创客项目，通过“选题</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构思</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设计</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实践</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成果</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融资</a:t>
            </a:r>
            <a:r>
              <a:rPr lang="en-US" altLang="zh-CN" sz="2800" b="0">
                <a:latin typeface="宋体" panose="02010600030101010101" pitchFamily="2" charset="-122"/>
                <a:ea typeface="宋体" panose="02010600030101010101" pitchFamily="2" charset="-122"/>
                <a:cs typeface="宋体" panose="02010600030101010101" pitchFamily="2" charset="-122"/>
              </a:rPr>
              <a:t>—</a:t>
            </a:r>
            <a:r>
              <a:rPr lang="zh-CN" altLang="en-US" sz="2800" b="0">
                <a:latin typeface="宋体" panose="02010600030101010101" pitchFamily="2" charset="-122"/>
                <a:ea typeface="宋体" panose="02010600030101010101" pitchFamily="2" charset="-122"/>
                <a:cs typeface="宋体" panose="02010600030101010101" pitchFamily="2" charset="-122"/>
              </a:rPr>
              <a:t>生产”，在实际体验、探索创新、内化吸收的过程中完成的一种新型学习模式。</a:t>
            </a:r>
            <a:endParaRPr lang="zh-CN" altLang="en-US" sz="2800" b="0">
              <a:latin typeface="宋体" panose="02010600030101010101" pitchFamily="2" charset="-122"/>
              <a:ea typeface="宋体" panose="02010600030101010101" pitchFamily="2" charset="-122"/>
              <a:cs typeface="宋体" panose="02010600030101010101" pitchFamily="2" charset="-122"/>
            </a:endParaRPr>
          </a:p>
        </p:txBody>
      </p:sp>
      <p:sp>
        <p:nvSpPr>
          <p:cNvPr id="26" name="剪去对角的矩形 25"/>
          <p:cNvSpPr/>
          <p:nvPr/>
        </p:nvSpPr>
        <p:spPr>
          <a:xfrm>
            <a:off x="510540" y="377825"/>
            <a:ext cx="1774825" cy="850265"/>
          </a:xfrm>
          <a:prstGeom prst="snip2DiagRect">
            <a:avLst/>
          </a:prstGeom>
          <a:solidFill>
            <a:srgbClr val="AE73CB"/>
          </a:solidFill>
          <a:ln>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99160" y="511175"/>
            <a:ext cx="1386205" cy="583565"/>
          </a:xfrm>
          <a:prstGeom prst="rect">
            <a:avLst/>
          </a:prstGeom>
          <a:noFill/>
        </p:spPr>
        <p:txBody>
          <a:bodyPr wrap="square" rtlCol="0">
            <a:spAutoFit/>
          </a:bodyPr>
          <a:p>
            <a:r>
              <a:rPr lang="zh-CN" altLang="en-US" sz="3200" b="1">
                <a:solidFill>
                  <a:schemeClr val="bg1"/>
                </a:solidFill>
              </a:rPr>
              <a:t>内涵</a:t>
            </a:r>
            <a:endParaRPr lang="zh-CN" altLang="en-US" sz="32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357745" y="4607560"/>
            <a:ext cx="4578350" cy="2021840"/>
            <a:chOff x="2804" y="2360"/>
            <a:chExt cx="13591" cy="5055"/>
          </a:xfrm>
        </p:grpSpPr>
        <p:sp>
          <p:nvSpPr>
            <p:cNvPr id="8" name="等腰三角形 1"/>
            <p:cNvSpPr>
              <a:spLocks noChangeArrowheads="1"/>
            </p:cNvSpPr>
            <p:nvPr/>
          </p:nvSpPr>
          <p:spPr bwMode="auto">
            <a:xfrm>
              <a:off x="13669" y="2360"/>
              <a:ext cx="2726" cy="505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2804" y="3483"/>
              <a:ext cx="2813" cy="387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5618" y="4555"/>
              <a:ext cx="2528" cy="286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8099" y="2990"/>
              <a:ext cx="2785" cy="442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10907" y="3483"/>
              <a:ext cx="2761" cy="3932"/>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grpSp>
      <p:sp>
        <p:nvSpPr>
          <p:cNvPr id="2" name="文本框 1"/>
          <p:cNvSpPr txBox="1"/>
          <p:nvPr/>
        </p:nvSpPr>
        <p:spPr>
          <a:xfrm>
            <a:off x="1416685" y="1271905"/>
            <a:ext cx="9358630" cy="3784600"/>
          </a:xfrm>
          <a:prstGeom prst="rect">
            <a:avLst/>
          </a:prstGeom>
          <a:noFill/>
        </p:spPr>
        <p:txBody>
          <a:bodyPr wrap="square" rtlCol="0" anchor="t">
            <a:spAutoFit/>
          </a:bodyPr>
          <a:p>
            <a:pPr indent="457200" fontAlgn="auto">
              <a:lnSpc>
                <a:spcPts val="3600"/>
              </a:lnSpc>
            </a:pPr>
            <a:r>
              <a:rPr lang="zh-CN" altLang="en-US" sz="2800">
                <a:latin typeface="宋体" panose="02010600030101010101" pitchFamily="2" charset="-122"/>
                <a:ea typeface="宋体" panose="02010600030101010101" pitchFamily="2" charset="-122"/>
                <a:cs typeface="宋体" panose="02010600030101010101" pitchFamily="2" charset="-122"/>
                <a:sym typeface="+mn-ea"/>
              </a:rPr>
              <a:t>目前，职高、大学、社会营利性质创客空间等教育机构可能会偏重选择在真实情境下，围绕产品进行主题式、工业化地项目设计、创造；中小学虽然也依据真实情景进行项目式学习，但不一定以工业化标准为衡量进行学习成果的研制。譬如，现在各类创客大赛中屡见不鲜的蓝牙小车、自动浇灌系统、智能化课桌椅等等项目设计，就是基于一定的现实情景，根据学习者自身需求，围绕一个项目进行构思、创新、实践，制作出的一些成果，属于理想化模型。</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7675950" y="1652241"/>
            <a:ext cx="3553517" cy="3553517"/>
          </a:xfrm>
          <a:custGeom>
            <a:avLst/>
            <a:gdLst>
              <a:gd name="connsiteX0" fmla="*/ 0 w 3553517"/>
              <a:gd name="connsiteY0" fmla="*/ 1776759 h 3553517"/>
              <a:gd name="connsiteX1" fmla="*/ 1776759 w 3553517"/>
              <a:gd name="connsiteY1" fmla="*/ 0 h 3553517"/>
              <a:gd name="connsiteX2" fmla="*/ 3553518 w 3553517"/>
              <a:gd name="connsiteY2" fmla="*/ 1776759 h 3553517"/>
              <a:gd name="connsiteX3" fmla="*/ 1776759 w 3553517"/>
              <a:gd name="connsiteY3" fmla="*/ 3553518 h 3553517"/>
              <a:gd name="connsiteX4" fmla="*/ 0 w 3553517"/>
              <a:gd name="connsiteY4" fmla="*/ 1776759 h 3553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3517" h="3553517">
                <a:moveTo>
                  <a:pt x="0" y="1776759"/>
                </a:moveTo>
                <a:cubicBezTo>
                  <a:pt x="0" y="795482"/>
                  <a:pt x="795482" y="0"/>
                  <a:pt x="1776759" y="0"/>
                </a:cubicBezTo>
                <a:cubicBezTo>
                  <a:pt x="2758036" y="0"/>
                  <a:pt x="3553518" y="795482"/>
                  <a:pt x="3553518" y="1776759"/>
                </a:cubicBezTo>
                <a:cubicBezTo>
                  <a:pt x="3553518" y="2758036"/>
                  <a:pt x="2758036" y="3553518"/>
                  <a:pt x="1776759" y="3553518"/>
                </a:cubicBezTo>
                <a:cubicBezTo>
                  <a:pt x="795482" y="3553518"/>
                  <a:pt x="0" y="2758036"/>
                  <a:pt x="0" y="1776759"/>
                </a:cubicBezTo>
                <a:close/>
              </a:path>
            </a:pathLst>
          </a:custGeom>
          <a:solidFill>
            <a:srgbClr val="62C4B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602951" tIns="602951" rIns="602951" bIns="602951" numCol="1" spcCol="1270" anchor="ctr" anchorCtr="0">
            <a:noAutofit/>
          </a:bodyPr>
          <a:lstStyle/>
          <a:p>
            <a:pPr lvl="0" algn="ctr" defTabSz="2889250">
              <a:lnSpc>
                <a:spcPct val="90000"/>
              </a:lnSpc>
              <a:spcBef>
                <a:spcPct val="0"/>
              </a:spcBef>
              <a:spcAft>
                <a:spcPct val="35000"/>
              </a:spcAft>
            </a:pPr>
            <a:endParaRPr lang="zh-CN" altLang="en-US" sz="6500" kern="1200"/>
          </a:p>
        </p:txBody>
      </p:sp>
      <p:sp>
        <p:nvSpPr>
          <p:cNvPr id="11" name="KSO_Shape"/>
          <p:cNvSpPr/>
          <p:nvPr/>
        </p:nvSpPr>
        <p:spPr bwMode="auto">
          <a:xfrm>
            <a:off x="1170396" y="123328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accent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cxnSp>
        <p:nvCxnSpPr>
          <p:cNvPr id="16" name="直接连接符 15"/>
          <p:cNvCxnSpPr/>
          <p:nvPr/>
        </p:nvCxnSpPr>
        <p:spPr>
          <a:xfrm>
            <a:off x="6901815" y="1080770"/>
            <a:ext cx="0" cy="48615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8149590" y="2837815"/>
            <a:ext cx="2606040" cy="1198880"/>
          </a:xfrm>
          <a:prstGeom prst="rect">
            <a:avLst/>
          </a:prstGeom>
          <a:noFill/>
        </p:spPr>
        <p:txBody>
          <a:bodyPr wrap="square" rtlCol="0">
            <a:spAutoFit/>
          </a:bodyPr>
          <a:p>
            <a:pPr algn="ctr"/>
            <a:r>
              <a:rPr lang="zh-CN" altLang="en-US" sz="3600" b="1"/>
              <a:t>实施</a:t>
            </a:r>
            <a:r>
              <a:rPr lang="en-US" altLang="zh-CN" sz="3600" b="1"/>
              <a:t>MPBL</a:t>
            </a:r>
            <a:r>
              <a:rPr lang="zh-CN" altLang="en-US" sz="3600" b="1"/>
              <a:t>模式的步骤</a:t>
            </a:r>
            <a:endParaRPr lang="zh-CN" altLang="en-US" sz="3600" b="1"/>
          </a:p>
        </p:txBody>
      </p:sp>
      <p:sp>
        <p:nvSpPr>
          <p:cNvPr id="21" name="KSO_Shape"/>
          <p:cNvSpPr/>
          <p:nvPr/>
        </p:nvSpPr>
        <p:spPr bwMode="auto">
          <a:xfrm>
            <a:off x="486501" y="36079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p>
            <a:pPr algn="ctr">
              <a:defRPr/>
            </a:pPr>
            <a:endParaRPr lang="zh-CN" altLang="en-US">
              <a:solidFill>
                <a:srgbClr val="FFFFFF"/>
              </a:solidFill>
            </a:endParaRPr>
          </a:p>
        </p:txBody>
      </p:sp>
      <p:sp>
        <p:nvSpPr>
          <p:cNvPr id="22" name="KSO_Shape"/>
          <p:cNvSpPr/>
          <p:nvPr/>
        </p:nvSpPr>
        <p:spPr bwMode="auto">
          <a:xfrm>
            <a:off x="606516" y="2117843"/>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FFFF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3" name="KSO_Shape"/>
          <p:cNvSpPr/>
          <p:nvPr/>
        </p:nvSpPr>
        <p:spPr bwMode="auto">
          <a:xfrm>
            <a:off x="1170396" y="307732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8BC53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KSO_Shape"/>
          <p:cNvSpPr/>
          <p:nvPr/>
        </p:nvSpPr>
        <p:spPr bwMode="auto">
          <a:xfrm>
            <a:off x="606516" y="4036813"/>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chemeClr val="accent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5" name="KSO_Shape"/>
          <p:cNvSpPr/>
          <p:nvPr/>
        </p:nvSpPr>
        <p:spPr bwMode="auto">
          <a:xfrm>
            <a:off x="1290411" y="500772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62C4BC"/>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6" name="KSO_Shape"/>
          <p:cNvSpPr/>
          <p:nvPr/>
        </p:nvSpPr>
        <p:spPr bwMode="auto">
          <a:xfrm>
            <a:off x="606516" y="5842118"/>
            <a:ext cx="684000" cy="720000"/>
          </a:xfrm>
          <a:custGeom>
            <a:avLst/>
            <a:gdLst>
              <a:gd name="T0" fmla="*/ 1524318 w 3543300"/>
              <a:gd name="T1" fmla="*/ 1132523 h 3617913"/>
              <a:gd name="T2" fmla="*/ 1313498 w 3543300"/>
              <a:gd name="T3" fmla="*/ 1253173 h 3617913"/>
              <a:gd name="T4" fmla="*/ 1155382 w 3543300"/>
              <a:gd name="T5" fmla="*/ 1435418 h 3617913"/>
              <a:gd name="T6" fmla="*/ 1066122 w 3543300"/>
              <a:gd name="T7" fmla="*/ 1663327 h 3617913"/>
              <a:gd name="T8" fmla="*/ 1059774 w 3543300"/>
              <a:gd name="T9" fmla="*/ 1918696 h 3617913"/>
              <a:gd name="T10" fmla="*/ 1138484 w 3543300"/>
              <a:gd name="T11" fmla="*/ 2152467 h 3617913"/>
              <a:gd name="T12" fmla="*/ 1287651 w 3543300"/>
              <a:gd name="T13" fmla="*/ 2342088 h 3617913"/>
              <a:gd name="T14" fmla="*/ 1491724 w 3543300"/>
              <a:gd name="T15" fmla="*/ 2472632 h 3617913"/>
              <a:gd name="T16" fmla="*/ 1734517 w 3543300"/>
              <a:gd name="T17" fmla="*/ 2528533 h 3617913"/>
              <a:gd name="T18" fmla="*/ 1985879 w 3543300"/>
              <a:gd name="T19" fmla="*/ 2496771 h 3617913"/>
              <a:gd name="T20" fmla="*/ 2202647 w 3543300"/>
              <a:gd name="T21" fmla="*/ 2386238 h 3617913"/>
              <a:gd name="T22" fmla="*/ 2368635 w 3543300"/>
              <a:gd name="T23" fmla="*/ 2211863 h 3617913"/>
              <a:gd name="T24" fmla="*/ 2469244 w 3543300"/>
              <a:gd name="T25" fmla="*/ 1988891 h 3617913"/>
              <a:gd name="T26" fmla="*/ 2487969 w 3543300"/>
              <a:gd name="T27" fmla="*/ 1735110 h 3617913"/>
              <a:gd name="T28" fmla="*/ 2420685 w 3543300"/>
              <a:gd name="T29" fmla="*/ 1496257 h 3617913"/>
              <a:gd name="T30" fmla="*/ 2280920 w 3543300"/>
              <a:gd name="T31" fmla="*/ 1299528 h 3617913"/>
              <a:gd name="T32" fmla="*/ 2083752 w 3543300"/>
              <a:gd name="T33" fmla="*/ 1159510 h 3617913"/>
              <a:gd name="T34" fmla="*/ 1845310 w 3543300"/>
              <a:gd name="T35" fmla="*/ 1092518 h 3617913"/>
              <a:gd name="T36" fmla="*/ 1957705 w 3543300"/>
              <a:gd name="T37" fmla="*/ 6985 h 3617913"/>
              <a:gd name="T38" fmla="*/ 2011998 w 3543300"/>
              <a:gd name="T39" fmla="*/ 89217 h 3617913"/>
              <a:gd name="T40" fmla="*/ 2341562 w 3543300"/>
              <a:gd name="T41" fmla="*/ 485457 h 3617913"/>
              <a:gd name="T42" fmla="*/ 2646362 w 3543300"/>
              <a:gd name="T43" fmla="*/ 240665 h 3617913"/>
              <a:gd name="T44" fmla="*/ 2970848 w 3543300"/>
              <a:gd name="T45" fmla="*/ 446087 h 3617913"/>
              <a:gd name="T46" fmla="*/ 2979738 w 3543300"/>
              <a:gd name="T47" fmla="*/ 554990 h 3617913"/>
              <a:gd name="T48" fmla="*/ 2996248 w 3543300"/>
              <a:gd name="T49" fmla="*/ 1049655 h 3617913"/>
              <a:gd name="T50" fmla="*/ 3393440 w 3543300"/>
              <a:gd name="T51" fmla="*/ 1051243 h 3617913"/>
              <a:gd name="T52" fmla="*/ 3542030 w 3543300"/>
              <a:gd name="T53" fmla="*/ 1406843 h 3617913"/>
              <a:gd name="T54" fmla="*/ 3490278 w 3543300"/>
              <a:gd name="T55" fmla="*/ 1502728 h 3617913"/>
              <a:gd name="T56" fmla="*/ 3210242 w 3543300"/>
              <a:gd name="T57" fmla="*/ 1889125 h 3617913"/>
              <a:gd name="T58" fmla="*/ 3529330 w 3543300"/>
              <a:gd name="T59" fmla="*/ 2149158 h 3617913"/>
              <a:gd name="T60" fmla="*/ 3442335 w 3543300"/>
              <a:gd name="T61" fmla="*/ 2520315 h 3617913"/>
              <a:gd name="T62" fmla="*/ 3346450 w 3543300"/>
              <a:gd name="T63" fmla="*/ 2572068 h 3617913"/>
              <a:gd name="T64" fmla="*/ 2905125 w 3543300"/>
              <a:gd name="T65" fmla="*/ 2698115 h 3617913"/>
              <a:gd name="T66" fmla="*/ 2994025 w 3543300"/>
              <a:gd name="T67" fmla="*/ 3108643 h 3617913"/>
              <a:gd name="T68" fmla="*/ 2709228 w 3543300"/>
              <a:gd name="T69" fmla="*/ 3363913 h 3617913"/>
              <a:gd name="T70" fmla="*/ 2600325 w 3543300"/>
              <a:gd name="T71" fmla="*/ 3355023 h 3617913"/>
              <a:gd name="T72" fmla="*/ 2193608 w 3543300"/>
              <a:gd name="T73" fmla="*/ 3187066 h 3617913"/>
              <a:gd name="T74" fmla="*/ 2005012 w 3543300"/>
              <a:gd name="T75" fmla="*/ 3563621 h 3617913"/>
              <a:gd name="T76" fmla="*/ 1620520 w 3543300"/>
              <a:gd name="T77" fmla="*/ 3617913 h 3617913"/>
              <a:gd name="T78" fmla="*/ 1535430 w 3543300"/>
              <a:gd name="T79" fmla="*/ 3555366 h 3617913"/>
              <a:gd name="T80" fmla="*/ 1324928 w 3543300"/>
              <a:gd name="T81" fmla="*/ 3179128 h 3617913"/>
              <a:gd name="T82" fmla="*/ 935990 w 3543300"/>
              <a:gd name="T83" fmla="*/ 3361056 h 3617913"/>
              <a:gd name="T84" fmla="*/ 830262 w 3543300"/>
              <a:gd name="T85" fmla="*/ 3361056 h 3617913"/>
              <a:gd name="T86" fmla="*/ 550545 w 3543300"/>
              <a:gd name="T87" fmla="*/ 3100071 h 3617913"/>
              <a:gd name="T88" fmla="*/ 638492 w 3543300"/>
              <a:gd name="T89" fmla="*/ 2698115 h 3617913"/>
              <a:gd name="T90" fmla="*/ 196850 w 3543300"/>
              <a:gd name="T91" fmla="*/ 2572068 h 3617913"/>
              <a:gd name="T92" fmla="*/ 101282 w 3543300"/>
              <a:gd name="T93" fmla="*/ 2520315 h 3617913"/>
              <a:gd name="T94" fmla="*/ 13970 w 3543300"/>
              <a:gd name="T95" fmla="*/ 2149158 h 3617913"/>
              <a:gd name="T96" fmla="*/ 334962 w 3543300"/>
              <a:gd name="T97" fmla="*/ 1915478 h 3617913"/>
              <a:gd name="T98" fmla="*/ 57467 w 3543300"/>
              <a:gd name="T99" fmla="*/ 1504633 h 3617913"/>
              <a:gd name="T100" fmla="*/ 635 w 3543300"/>
              <a:gd name="T101" fmla="*/ 1411288 h 3617913"/>
              <a:gd name="T102" fmla="*/ 134620 w 3543300"/>
              <a:gd name="T103" fmla="*/ 1058863 h 3617913"/>
              <a:gd name="T104" fmla="*/ 520382 w 3543300"/>
              <a:gd name="T105" fmla="*/ 1095375 h 3617913"/>
              <a:gd name="T106" fmla="*/ 742632 w 3543300"/>
              <a:gd name="T107" fmla="*/ 801052 h 3617913"/>
              <a:gd name="T108" fmla="*/ 558482 w 3543300"/>
              <a:gd name="T109" fmla="*/ 467677 h 3617913"/>
              <a:gd name="T110" fmla="*/ 862648 w 3543300"/>
              <a:gd name="T111" fmla="*/ 242252 h 3617913"/>
              <a:gd name="T112" fmla="*/ 955040 w 3543300"/>
              <a:gd name="T113" fmla="*/ 276542 h 3617913"/>
              <a:gd name="T114" fmla="*/ 1452245 w 3543300"/>
              <a:gd name="T115" fmla="*/ 404177 h 3617913"/>
              <a:gd name="T116" fmla="*/ 1557655 w 3543300"/>
              <a:gd name="T117" fmla="*/ 26352 h 3617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3300" h="3617913">
                <a:moveTo>
                  <a:pt x="1752918" y="1088708"/>
                </a:moveTo>
                <a:lnTo>
                  <a:pt x="1734502" y="1089660"/>
                </a:lnTo>
                <a:lnTo>
                  <a:pt x="1716088" y="1090613"/>
                </a:lnTo>
                <a:lnTo>
                  <a:pt x="1697990" y="1092518"/>
                </a:lnTo>
                <a:lnTo>
                  <a:pt x="1679892" y="1094423"/>
                </a:lnTo>
                <a:lnTo>
                  <a:pt x="1662112" y="1097280"/>
                </a:lnTo>
                <a:lnTo>
                  <a:pt x="1644332" y="1100138"/>
                </a:lnTo>
                <a:lnTo>
                  <a:pt x="1626552" y="1103630"/>
                </a:lnTo>
                <a:lnTo>
                  <a:pt x="1608772" y="1107440"/>
                </a:lnTo>
                <a:lnTo>
                  <a:pt x="1591628" y="1111568"/>
                </a:lnTo>
                <a:lnTo>
                  <a:pt x="1574800" y="1116013"/>
                </a:lnTo>
                <a:lnTo>
                  <a:pt x="1557338" y="1121093"/>
                </a:lnTo>
                <a:lnTo>
                  <a:pt x="1540828" y="1126490"/>
                </a:lnTo>
                <a:lnTo>
                  <a:pt x="1524318" y="1132523"/>
                </a:lnTo>
                <a:lnTo>
                  <a:pt x="1507808" y="1138555"/>
                </a:lnTo>
                <a:lnTo>
                  <a:pt x="1491615" y="1145223"/>
                </a:lnTo>
                <a:lnTo>
                  <a:pt x="1475422" y="1152525"/>
                </a:lnTo>
                <a:lnTo>
                  <a:pt x="1459548" y="1159510"/>
                </a:lnTo>
                <a:lnTo>
                  <a:pt x="1443672" y="1167448"/>
                </a:lnTo>
                <a:lnTo>
                  <a:pt x="1428432" y="1175703"/>
                </a:lnTo>
                <a:lnTo>
                  <a:pt x="1413192" y="1183958"/>
                </a:lnTo>
                <a:lnTo>
                  <a:pt x="1398270" y="1193165"/>
                </a:lnTo>
                <a:lnTo>
                  <a:pt x="1383665" y="1202055"/>
                </a:lnTo>
                <a:lnTo>
                  <a:pt x="1368742" y="1211898"/>
                </a:lnTo>
                <a:lnTo>
                  <a:pt x="1354772" y="1221740"/>
                </a:lnTo>
                <a:lnTo>
                  <a:pt x="1340485" y="1231900"/>
                </a:lnTo>
                <a:lnTo>
                  <a:pt x="1327150" y="1242378"/>
                </a:lnTo>
                <a:lnTo>
                  <a:pt x="1313498" y="1253173"/>
                </a:lnTo>
                <a:lnTo>
                  <a:pt x="1300480" y="1264285"/>
                </a:lnTo>
                <a:lnTo>
                  <a:pt x="1287462" y="1275715"/>
                </a:lnTo>
                <a:lnTo>
                  <a:pt x="1274762" y="1287463"/>
                </a:lnTo>
                <a:lnTo>
                  <a:pt x="1262380" y="1299528"/>
                </a:lnTo>
                <a:lnTo>
                  <a:pt x="1250315" y="1311910"/>
                </a:lnTo>
                <a:lnTo>
                  <a:pt x="1238568" y="1324928"/>
                </a:lnTo>
                <a:lnTo>
                  <a:pt x="1227138" y="1337628"/>
                </a:lnTo>
                <a:lnTo>
                  <a:pt x="1215708" y="1350645"/>
                </a:lnTo>
                <a:lnTo>
                  <a:pt x="1205230" y="1364298"/>
                </a:lnTo>
                <a:lnTo>
                  <a:pt x="1194752" y="1377950"/>
                </a:lnTo>
                <a:lnTo>
                  <a:pt x="1183958" y="1392238"/>
                </a:lnTo>
                <a:lnTo>
                  <a:pt x="1174432" y="1406525"/>
                </a:lnTo>
                <a:lnTo>
                  <a:pt x="1164908" y="1420813"/>
                </a:lnTo>
                <a:lnTo>
                  <a:pt x="1155382" y="1435418"/>
                </a:lnTo>
                <a:lnTo>
                  <a:pt x="1146810" y="1450340"/>
                </a:lnTo>
                <a:lnTo>
                  <a:pt x="1138391" y="1465309"/>
                </a:lnTo>
                <a:lnTo>
                  <a:pt x="1130549" y="1480376"/>
                </a:lnTo>
                <a:lnTo>
                  <a:pt x="1122615" y="1496257"/>
                </a:lnTo>
                <a:lnTo>
                  <a:pt x="1114998" y="1512138"/>
                </a:lnTo>
                <a:lnTo>
                  <a:pt x="1108333" y="1528337"/>
                </a:lnTo>
                <a:lnTo>
                  <a:pt x="1101668" y="1544536"/>
                </a:lnTo>
                <a:lnTo>
                  <a:pt x="1095321" y="1561052"/>
                </a:lnTo>
                <a:lnTo>
                  <a:pt x="1089608" y="1577568"/>
                </a:lnTo>
                <a:lnTo>
                  <a:pt x="1083895" y="1594402"/>
                </a:lnTo>
                <a:lnTo>
                  <a:pt x="1079134" y="1611554"/>
                </a:lnTo>
                <a:lnTo>
                  <a:pt x="1074056" y="1628388"/>
                </a:lnTo>
                <a:lnTo>
                  <a:pt x="1069931" y="1646175"/>
                </a:lnTo>
                <a:lnTo>
                  <a:pt x="1066122" y="1663327"/>
                </a:lnTo>
                <a:lnTo>
                  <a:pt x="1062948" y="1681114"/>
                </a:lnTo>
                <a:lnTo>
                  <a:pt x="1059774" y="1698901"/>
                </a:lnTo>
                <a:lnTo>
                  <a:pt x="1057553" y="1717005"/>
                </a:lnTo>
                <a:lnTo>
                  <a:pt x="1055331" y="1735110"/>
                </a:lnTo>
                <a:lnTo>
                  <a:pt x="1053744" y="1753532"/>
                </a:lnTo>
                <a:lnTo>
                  <a:pt x="1052792" y="1771319"/>
                </a:lnTo>
                <a:lnTo>
                  <a:pt x="1051840" y="1790376"/>
                </a:lnTo>
                <a:lnTo>
                  <a:pt x="1051523" y="1808798"/>
                </a:lnTo>
                <a:lnTo>
                  <a:pt x="1051840" y="1827221"/>
                </a:lnTo>
                <a:lnTo>
                  <a:pt x="1052792" y="1845960"/>
                </a:lnTo>
                <a:lnTo>
                  <a:pt x="1053744" y="1864065"/>
                </a:lnTo>
                <a:lnTo>
                  <a:pt x="1055331" y="1882487"/>
                </a:lnTo>
                <a:lnTo>
                  <a:pt x="1057553" y="1900592"/>
                </a:lnTo>
                <a:lnTo>
                  <a:pt x="1059774" y="1918696"/>
                </a:lnTo>
                <a:lnTo>
                  <a:pt x="1062948" y="1936483"/>
                </a:lnTo>
                <a:lnTo>
                  <a:pt x="1066122" y="1953952"/>
                </a:lnTo>
                <a:lnTo>
                  <a:pt x="1069931" y="1971739"/>
                </a:lnTo>
                <a:lnTo>
                  <a:pt x="1074056" y="1988891"/>
                </a:lnTo>
                <a:lnTo>
                  <a:pt x="1079134" y="2006043"/>
                </a:lnTo>
                <a:lnTo>
                  <a:pt x="1083895" y="2022877"/>
                </a:lnTo>
                <a:lnTo>
                  <a:pt x="1089608" y="2039711"/>
                </a:lnTo>
                <a:lnTo>
                  <a:pt x="1095321" y="2056545"/>
                </a:lnTo>
                <a:lnTo>
                  <a:pt x="1101668" y="2073061"/>
                </a:lnTo>
                <a:lnTo>
                  <a:pt x="1108333" y="2089260"/>
                </a:lnTo>
                <a:lnTo>
                  <a:pt x="1114998" y="2105459"/>
                </a:lnTo>
                <a:lnTo>
                  <a:pt x="1122615" y="2121022"/>
                </a:lnTo>
                <a:lnTo>
                  <a:pt x="1130549" y="2136904"/>
                </a:lnTo>
                <a:lnTo>
                  <a:pt x="1138484" y="2152467"/>
                </a:lnTo>
                <a:lnTo>
                  <a:pt x="1147053" y="2167395"/>
                </a:lnTo>
                <a:lnTo>
                  <a:pt x="1155622" y="2182641"/>
                </a:lnTo>
                <a:lnTo>
                  <a:pt x="1165144" y="2197252"/>
                </a:lnTo>
                <a:lnTo>
                  <a:pt x="1174665" y="2211863"/>
                </a:lnTo>
                <a:lnTo>
                  <a:pt x="1184186" y="2225838"/>
                </a:lnTo>
                <a:lnTo>
                  <a:pt x="1194977" y="2240131"/>
                </a:lnTo>
                <a:lnTo>
                  <a:pt x="1205450" y="2253789"/>
                </a:lnTo>
                <a:lnTo>
                  <a:pt x="1215924" y="2267129"/>
                </a:lnTo>
                <a:lnTo>
                  <a:pt x="1227349" y="2280469"/>
                </a:lnTo>
                <a:lnTo>
                  <a:pt x="1238775" y="2293174"/>
                </a:lnTo>
                <a:lnTo>
                  <a:pt x="1250518" y="2305879"/>
                </a:lnTo>
                <a:lnTo>
                  <a:pt x="1262578" y="2318267"/>
                </a:lnTo>
                <a:lnTo>
                  <a:pt x="1274956" y="2330336"/>
                </a:lnTo>
                <a:lnTo>
                  <a:pt x="1287651" y="2342088"/>
                </a:lnTo>
                <a:lnTo>
                  <a:pt x="1300663" y="2353840"/>
                </a:lnTo>
                <a:lnTo>
                  <a:pt x="1313676" y="2364640"/>
                </a:lnTo>
                <a:lnTo>
                  <a:pt x="1327323" y="2375756"/>
                </a:lnTo>
                <a:lnTo>
                  <a:pt x="1340653" y="2386238"/>
                </a:lnTo>
                <a:lnTo>
                  <a:pt x="1354935" y="2396402"/>
                </a:lnTo>
                <a:lnTo>
                  <a:pt x="1368899" y="2406566"/>
                </a:lnTo>
                <a:lnTo>
                  <a:pt x="1383816" y="2415777"/>
                </a:lnTo>
                <a:lnTo>
                  <a:pt x="1398415" y="2424988"/>
                </a:lnTo>
                <a:lnTo>
                  <a:pt x="1413332" y="2433882"/>
                </a:lnTo>
                <a:lnTo>
                  <a:pt x="1428566" y="2442775"/>
                </a:lnTo>
                <a:lnTo>
                  <a:pt x="1443800" y="2450398"/>
                </a:lnTo>
                <a:lnTo>
                  <a:pt x="1459669" y="2458339"/>
                </a:lnTo>
                <a:lnTo>
                  <a:pt x="1475538" y="2465644"/>
                </a:lnTo>
                <a:lnTo>
                  <a:pt x="1491724" y="2472632"/>
                </a:lnTo>
                <a:lnTo>
                  <a:pt x="1507910" y="2479619"/>
                </a:lnTo>
                <a:lnTo>
                  <a:pt x="1524414" y="2485654"/>
                </a:lnTo>
                <a:lnTo>
                  <a:pt x="1540917" y="2491689"/>
                </a:lnTo>
                <a:lnTo>
                  <a:pt x="1557421" y="2496771"/>
                </a:lnTo>
                <a:lnTo>
                  <a:pt x="1574877" y="2502171"/>
                </a:lnTo>
                <a:lnTo>
                  <a:pt x="1591698" y="2506617"/>
                </a:lnTo>
                <a:lnTo>
                  <a:pt x="1608836" y="2510746"/>
                </a:lnTo>
                <a:lnTo>
                  <a:pt x="1626609" y="2514876"/>
                </a:lnTo>
                <a:lnTo>
                  <a:pt x="1644382" y="2518369"/>
                </a:lnTo>
                <a:lnTo>
                  <a:pt x="1662155" y="2520910"/>
                </a:lnTo>
                <a:lnTo>
                  <a:pt x="1679928" y="2523451"/>
                </a:lnTo>
                <a:lnTo>
                  <a:pt x="1698019" y="2525675"/>
                </a:lnTo>
                <a:lnTo>
                  <a:pt x="1716109" y="2527263"/>
                </a:lnTo>
                <a:lnTo>
                  <a:pt x="1734517" y="2528533"/>
                </a:lnTo>
                <a:lnTo>
                  <a:pt x="1752925" y="2529169"/>
                </a:lnTo>
                <a:lnTo>
                  <a:pt x="1771967" y="2529169"/>
                </a:lnTo>
                <a:lnTo>
                  <a:pt x="1790375" y="2529169"/>
                </a:lnTo>
                <a:lnTo>
                  <a:pt x="1808783" y="2528533"/>
                </a:lnTo>
                <a:lnTo>
                  <a:pt x="1827191" y="2527263"/>
                </a:lnTo>
                <a:lnTo>
                  <a:pt x="1845281" y="2525675"/>
                </a:lnTo>
                <a:lnTo>
                  <a:pt x="1863372" y="2523451"/>
                </a:lnTo>
                <a:lnTo>
                  <a:pt x="1881145" y="2520910"/>
                </a:lnTo>
                <a:lnTo>
                  <a:pt x="1898918" y="2518369"/>
                </a:lnTo>
                <a:lnTo>
                  <a:pt x="1916691" y="2514876"/>
                </a:lnTo>
                <a:lnTo>
                  <a:pt x="1934464" y="2510746"/>
                </a:lnTo>
                <a:lnTo>
                  <a:pt x="1951602" y="2506617"/>
                </a:lnTo>
                <a:lnTo>
                  <a:pt x="1969058" y="2502171"/>
                </a:lnTo>
                <a:lnTo>
                  <a:pt x="1985879" y="2496771"/>
                </a:lnTo>
                <a:lnTo>
                  <a:pt x="2002383" y="2491689"/>
                </a:lnTo>
                <a:lnTo>
                  <a:pt x="2019204" y="2485654"/>
                </a:lnTo>
                <a:lnTo>
                  <a:pt x="2035390" y="2479619"/>
                </a:lnTo>
                <a:lnTo>
                  <a:pt x="2051894" y="2472632"/>
                </a:lnTo>
                <a:lnTo>
                  <a:pt x="2067762" y="2465644"/>
                </a:lnTo>
                <a:lnTo>
                  <a:pt x="2083631" y="2458339"/>
                </a:lnTo>
                <a:lnTo>
                  <a:pt x="2099500" y="2450398"/>
                </a:lnTo>
                <a:lnTo>
                  <a:pt x="2114734" y="2442775"/>
                </a:lnTo>
                <a:lnTo>
                  <a:pt x="2129968" y="2433882"/>
                </a:lnTo>
                <a:lnTo>
                  <a:pt x="2144885" y="2424988"/>
                </a:lnTo>
                <a:lnTo>
                  <a:pt x="2159484" y="2415777"/>
                </a:lnTo>
                <a:lnTo>
                  <a:pt x="2174401" y="2406566"/>
                </a:lnTo>
                <a:lnTo>
                  <a:pt x="2188683" y="2396402"/>
                </a:lnTo>
                <a:lnTo>
                  <a:pt x="2202647" y="2386238"/>
                </a:lnTo>
                <a:lnTo>
                  <a:pt x="2215977" y="2375756"/>
                </a:lnTo>
                <a:lnTo>
                  <a:pt x="2229624" y="2364640"/>
                </a:lnTo>
                <a:lnTo>
                  <a:pt x="2242637" y="2353840"/>
                </a:lnTo>
                <a:lnTo>
                  <a:pt x="2255966" y="2342088"/>
                </a:lnTo>
                <a:lnTo>
                  <a:pt x="2268344" y="2330336"/>
                </a:lnTo>
                <a:lnTo>
                  <a:pt x="2280722" y="2318267"/>
                </a:lnTo>
                <a:lnTo>
                  <a:pt x="2292782" y="2305879"/>
                </a:lnTo>
                <a:lnTo>
                  <a:pt x="2304525" y="2293174"/>
                </a:lnTo>
                <a:lnTo>
                  <a:pt x="2315951" y="2280469"/>
                </a:lnTo>
                <a:lnTo>
                  <a:pt x="2327376" y="2267129"/>
                </a:lnTo>
                <a:lnTo>
                  <a:pt x="2338167" y="2253789"/>
                </a:lnTo>
                <a:lnTo>
                  <a:pt x="2348958" y="2240131"/>
                </a:lnTo>
                <a:lnTo>
                  <a:pt x="2359114" y="2225838"/>
                </a:lnTo>
                <a:lnTo>
                  <a:pt x="2368635" y="2211863"/>
                </a:lnTo>
                <a:lnTo>
                  <a:pt x="2378156" y="2197252"/>
                </a:lnTo>
                <a:lnTo>
                  <a:pt x="2387678" y="2182641"/>
                </a:lnTo>
                <a:lnTo>
                  <a:pt x="2396247" y="2167395"/>
                </a:lnTo>
                <a:lnTo>
                  <a:pt x="2404816" y="2152467"/>
                </a:lnTo>
                <a:lnTo>
                  <a:pt x="2412750" y="2136904"/>
                </a:lnTo>
                <a:lnTo>
                  <a:pt x="2420685" y="2121022"/>
                </a:lnTo>
                <a:lnTo>
                  <a:pt x="2428302" y="2105459"/>
                </a:lnTo>
                <a:lnTo>
                  <a:pt x="2434967" y="2089260"/>
                </a:lnTo>
                <a:lnTo>
                  <a:pt x="2441632" y="2073061"/>
                </a:lnTo>
                <a:lnTo>
                  <a:pt x="2447979" y="2056545"/>
                </a:lnTo>
                <a:lnTo>
                  <a:pt x="2453692" y="2039711"/>
                </a:lnTo>
                <a:lnTo>
                  <a:pt x="2459405" y="2022877"/>
                </a:lnTo>
                <a:lnTo>
                  <a:pt x="2464166" y="2006043"/>
                </a:lnTo>
                <a:lnTo>
                  <a:pt x="2469244" y="1988891"/>
                </a:lnTo>
                <a:lnTo>
                  <a:pt x="2473370" y="1971739"/>
                </a:lnTo>
                <a:lnTo>
                  <a:pt x="2477178" y="1953952"/>
                </a:lnTo>
                <a:lnTo>
                  <a:pt x="2480352" y="1936483"/>
                </a:lnTo>
                <a:lnTo>
                  <a:pt x="2483526" y="1918696"/>
                </a:lnTo>
                <a:lnTo>
                  <a:pt x="2486064" y="1900592"/>
                </a:lnTo>
                <a:lnTo>
                  <a:pt x="2487969" y="1882487"/>
                </a:lnTo>
                <a:lnTo>
                  <a:pt x="2489556" y="1864065"/>
                </a:lnTo>
                <a:lnTo>
                  <a:pt x="2490508" y="1845960"/>
                </a:lnTo>
                <a:lnTo>
                  <a:pt x="2491460" y="1827221"/>
                </a:lnTo>
                <a:lnTo>
                  <a:pt x="2491777" y="1808798"/>
                </a:lnTo>
                <a:lnTo>
                  <a:pt x="2491460" y="1790376"/>
                </a:lnTo>
                <a:lnTo>
                  <a:pt x="2490508" y="1771319"/>
                </a:lnTo>
                <a:lnTo>
                  <a:pt x="2489556" y="1753532"/>
                </a:lnTo>
                <a:lnTo>
                  <a:pt x="2487969" y="1735110"/>
                </a:lnTo>
                <a:lnTo>
                  <a:pt x="2486064" y="1717005"/>
                </a:lnTo>
                <a:lnTo>
                  <a:pt x="2483526" y="1698901"/>
                </a:lnTo>
                <a:lnTo>
                  <a:pt x="2480352" y="1681114"/>
                </a:lnTo>
                <a:lnTo>
                  <a:pt x="2477178" y="1663327"/>
                </a:lnTo>
                <a:lnTo>
                  <a:pt x="2473370" y="1646175"/>
                </a:lnTo>
                <a:lnTo>
                  <a:pt x="2469244" y="1628388"/>
                </a:lnTo>
                <a:lnTo>
                  <a:pt x="2464166" y="1611554"/>
                </a:lnTo>
                <a:lnTo>
                  <a:pt x="2459405" y="1594402"/>
                </a:lnTo>
                <a:lnTo>
                  <a:pt x="2453692" y="1577568"/>
                </a:lnTo>
                <a:lnTo>
                  <a:pt x="2447979" y="1561052"/>
                </a:lnTo>
                <a:lnTo>
                  <a:pt x="2441632" y="1544536"/>
                </a:lnTo>
                <a:lnTo>
                  <a:pt x="2434967" y="1528337"/>
                </a:lnTo>
                <a:lnTo>
                  <a:pt x="2428302" y="1512138"/>
                </a:lnTo>
                <a:lnTo>
                  <a:pt x="2420685" y="1496257"/>
                </a:lnTo>
                <a:lnTo>
                  <a:pt x="2412750" y="1480376"/>
                </a:lnTo>
                <a:lnTo>
                  <a:pt x="2404909" y="1465308"/>
                </a:lnTo>
                <a:lnTo>
                  <a:pt x="2396490" y="1450340"/>
                </a:lnTo>
                <a:lnTo>
                  <a:pt x="2387918" y="1435418"/>
                </a:lnTo>
                <a:lnTo>
                  <a:pt x="2378392" y="1420813"/>
                </a:lnTo>
                <a:lnTo>
                  <a:pt x="2368868" y="1406525"/>
                </a:lnTo>
                <a:lnTo>
                  <a:pt x="2359342" y="1392238"/>
                </a:lnTo>
                <a:lnTo>
                  <a:pt x="2349182" y="1377950"/>
                </a:lnTo>
                <a:lnTo>
                  <a:pt x="2338388" y="1364298"/>
                </a:lnTo>
                <a:lnTo>
                  <a:pt x="2327592" y="1350645"/>
                </a:lnTo>
                <a:lnTo>
                  <a:pt x="2316162" y="1337628"/>
                </a:lnTo>
                <a:lnTo>
                  <a:pt x="2304732" y="1324928"/>
                </a:lnTo>
                <a:lnTo>
                  <a:pt x="2292985" y="1311910"/>
                </a:lnTo>
                <a:lnTo>
                  <a:pt x="2280920" y="1299528"/>
                </a:lnTo>
                <a:lnTo>
                  <a:pt x="2268538" y="1287463"/>
                </a:lnTo>
                <a:lnTo>
                  <a:pt x="2256155" y="1275715"/>
                </a:lnTo>
                <a:lnTo>
                  <a:pt x="2242820" y="1264285"/>
                </a:lnTo>
                <a:lnTo>
                  <a:pt x="2229802" y="1253173"/>
                </a:lnTo>
                <a:lnTo>
                  <a:pt x="2216150" y="1242378"/>
                </a:lnTo>
                <a:lnTo>
                  <a:pt x="2202815" y="1231900"/>
                </a:lnTo>
                <a:lnTo>
                  <a:pt x="2188845" y="1221740"/>
                </a:lnTo>
                <a:lnTo>
                  <a:pt x="2174558" y="1211898"/>
                </a:lnTo>
                <a:lnTo>
                  <a:pt x="2159635" y="1202055"/>
                </a:lnTo>
                <a:lnTo>
                  <a:pt x="2145030" y="1193165"/>
                </a:lnTo>
                <a:lnTo>
                  <a:pt x="2130108" y="1183958"/>
                </a:lnTo>
                <a:lnTo>
                  <a:pt x="2114868" y="1175703"/>
                </a:lnTo>
                <a:lnTo>
                  <a:pt x="2099628" y="1167448"/>
                </a:lnTo>
                <a:lnTo>
                  <a:pt x="2083752" y="1159510"/>
                </a:lnTo>
                <a:lnTo>
                  <a:pt x="2067878" y="1152525"/>
                </a:lnTo>
                <a:lnTo>
                  <a:pt x="2052002" y="1145223"/>
                </a:lnTo>
                <a:lnTo>
                  <a:pt x="2035492" y="1138555"/>
                </a:lnTo>
                <a:lnTo>
                  <a:pt x="2019300" y="1132523"/>
                </a:lnTo>
                <a:lnTo>
                  <a:pt x="2002472" y="1126490"/>
                </a:lnTo>
                <a:lnTo>
                  <a:pt x="1985962" y="1121093"/>
                </a:lnTo>
                <a:lnTo>
                  <a:pt x="1969135" y="1116013"/>
                </a:lnTo>
                <a:lnTo>
                  <a:pt x="1951672" y="1111568"/>
                </a:lnTo>
                <a:lnTo>
                  <a:pt x="1934528" y="1107440"/>
                </a:lnTo>
                <a:lnTo>
                  <a:pt x="1916748" y="1103630"/>
                </a:lnTo>
                <a:lnTo>
                  <a:pt x="1898968" y="1100138"/>
                </a:lnTo>
                <a:lnTo>
                  <a:pt x="1881188" y="1097280"/>
                </a:lnTo>
                <a:lnTo>
                  <a:pt x="1863408" y="1094423"/>
                </a:lnTo>
                <a:lnTo>
                  <a:pt x="1845310" y="1092518"/>
                </a:lnTo>
                <a:lnTo>
                  <a:pt x="1827212" y="1090613"/>
                </a:lnTo>
                <a:lnTo>
                  <a:pt x="1808798" y="1089660"/>
                </a:lnTo>
                <a:lnTo>
                  <a:pt x="1790382" y="1088708"/>
                </a:lnTo>
                <a:lnTo>
                  <a:pt x="1771968" y="1088708"/>
                </a:lnTo>
                <a:lnTo>
                  <a:pt x="1752918" y="1088708"/>
                </a:lnTo>
                <a:close/>
                <a:moveTo>
                  <a:pt x="1615758" y="0"/>
                </a:moveTo>
                <a:lnTo>
                  <a:pt x="1620520" y="0"/>
                </a:lnTo>
                <a:lnTo>
                  <a:pt x="1922780" y="0"/>
                </a:lnTo>
                <a:lnTo>
                  <a:pt x="1927225" y="0"/>
                </a:lnTo>
                <a:lnTo>
                  <a:pt x="1931670" y="317"/>
                </a:lnTo>
                <a:lnTo>
                  <a:pt x="1936115" y="952"/>
                </a:lnTo>
                <a:lnTo>
                  <a:pt x="1940878" y="1905"/>
                </a:lnTo>
                <a:lnTo>
                  <a:pt x="1949450" y="4127"/>
                </a:lnTo>
                <a:lnTo>
                  <a:pt x="1957705" y="6985"/>
                </a:lnTo>
                <a:lnTo>
                  <a:pt x="1965325" y="10795"/>
                </a:lnTo>
                <a:lnTo>
                  <a:pt x="1972628" y="14922"/>
                </a:lnTo>
                <a:lnTo>
                  <a:pt x="1979612" y="20320"/>
                </a:lnTo>
                <a:lnTo>
                  <a:pt x="1985962" y="26035"/>
                </a:lnTo>
                <a:lnTo>
                  <a:pt x="1991678" y="32385"/>
                </a:lnTo>
                <a:lnTo>
                  <a:pt x="1996758" y="39052"/>
                </a:lnTo>
                <a:lnTo>
                  <a:pt x="2001202" y="46672"/>
                </a:lnTo>
                <a:lnTo>
                  <a:pt x="2005012" y="54610"/>
                </a:lnTo>
                <a:lnTo>
                  <a:pt x="2007870" y="62230"/>
                </a:lnTo>
                <a:lnTo>
                  <a:pt x="2010092" y="71120"/>
                </a:lnTo>
                <a:lnTo>
                  <a:pt x="2010728" y="75565"/>
                </a:lnTo>
                <a:lnTo>
                  <a:pt x="2011362" y="80010"/>
                </a:lnTo>
                <a:lnTo>
                  <a:pt x="2011998" y="84455"/>
                </a:lnTo>
                <a:lnTo>
                  <a:pt x="2011998" y="89217"/>
                </a:lnTo>
                <a:lnTo>
                  <a:pt x="2011998" y="388620"/>
                </a:lnTo>
                <a:lnTo>
                  <a:pt x="2038350" y="393065"/>
                </a:lnTo>
                <a:lnTo>
                  <a:pt x="2064702" y="398462"/>
                </a:lnTo>
                <a:lnTo>
                  <a:pt x="2091055" y="404177"/>
                </a:lnTo>
                <a:lnTo>
                  <a:pt x="2116772" y="410210"/>
                </a:lnTo>
                <a:lnTo>
                  <a:pt x="2142490" y="416877"/>
                </a:lnTo>
                <a:lnTo>
                  <a:pt x="2167890" y="423545"/>
                </a:lnTo>
                <a:lnTo>
                  <a:pt x="2193608" y="431165"/>
                </a:lnTo>
                <a:lnTo>
                  <a:pt x="2218690" y="439102"/>
                </a:lnTo>
                <a:lnTo>
                  <a:pt x="2243772" y="447675"/>
                </a:lnTo>
                <a:lnTo>
                  <a:pt x="2268538" y="456247"/>
                </a:lnTo>
                <a:lnTo>
                  <a:pt x="2292985" y="465772"/>
                </a:lnTo>
                <a:lnTo>
                  <a:pt x="2317432" y="475615"/>
                </a:lnTo>
                <a:lnTo>
                  <a:pt x="2341562" y="485457"/>
                </a:lnTo>
                <a:lnTo>
                  <a:pt x="2365692" y="496252"/>
                </a:lnTo>
                <a:lnTo>
                  <a:pt x="2388870" y="507047"/>
                </a:lnTo>
                <a:lnTo>
                  <a:pt x="2412682" y="518477"/>
                </a:lnTo>
                <a:lnTo>
                  <a:pt x="2588260" y="276542"/>
                </a:lnTo>
                <a:lnTo>
                  <a:pt x="2591435" y="272732"/>
                </a:lnTo>
                <a:lnTo>
                  <a:pt x="2593975" y="269240"/>
                </a:lnTo>
                <a:lnTo>
                  <a:pt x="2597468" y="266065"/>
                </a:lnTo>
                <a:lnTo>
                  <a:pt x="2600325" y="262890"/>
                </a:lnTo>
                <a:lnTo>
                  <a:pt x="2606992" y="257175"/>
                </a:lnTo>
                <a:lnTo>
                  <a:pt x="2614295" y="252412"/>
                </a:lnTo>
                <a:lnTo>
                  <a:pt x="2621915" y="248602"/>
                </a:lnTo>
                <a:lnTo>
                  <a:pt x="2629852" y="245110"/>
                </a:lnTo>
                <a:lnTo>
                  <a:pt x="2638108" y="242570"/>
                </a:lnTo>
                <a:lnTo>
                  <a:pt x="2646362" y="240665"/>
                </a:lnTo>
                <a:lnTo>
                  <a:pt x="2654935" y="240030"/>
                </a:lnTo>
                <a:lnTo>
                  <a:pt x="2663508" y="240030"/>
                </a:lnTo>
                <a:lnTo>
                  <a:pt x="2671762" y="240665"/>
                </a:lnTo>
                <a:lnTo>
                  <a:pt x="2680652" y="242252"/>
                </a:lnTo>
                <a:lnTo>
                  <a:pt x="2688908" y="244475"/>
                </a:lnTo>
                <a:lnTo>
                  <a:pt x="2697162" y="247967"/>
                </a:lnTo>
                <a:lnTo>
                  <a:pt x="2705100" y="251777"/>
                </a:lnTo>
                <a:lnTo>
                  <a:pt x="2709228" y="254317"/>
                </a:lnTo>
                <a:lnTo>
                  <a:pt x="2712720" y="256857"/>
                </a:lnTo>
                <a:lnTo>
                  <a:pt x="2957512" y="434022"/>
                </a:lnTo>
                <a:lnTo>
                  <a:pt x="2960688" y="437197"/>
                </a:lnTo>
                <a:lnTo>
                  <a:pt x="2964498" y="439737"/>
                </a:lnTo>
                <a:lnTo>
                  <a:pt x="2967672" y="443230"/>
                </a:lnTo>
                <a:lnTo>
                  <a:pt x="2970848" y="446087"/>
                </a:lnTo>
                <a:lnTo>
                  <a:pt x="2976245" y="453072"/>
                </a:lnTo>
                <a:lnTo>
                  <a:pt x="2981008" y="460375"/>
                </a:lnTo>
                <a:lnTo>
                  <a:pt x="2985452" y="467995"/>
                </a:lnTo>
                <a:lnTo>
                  <a:pt x="2988628" y="475932"/>
                </a:lnTo>
                <a:lnTo>
                  <a:pt x="2991168" y="484187"/>
                </a:lnTo>
                <a:lnTo>
                  <a:pt x="2992755" y="492442"/>
                </a:lnTo>
                <a:lnTo>
                  <a:pt x="2994025" y="501015"/>
                </a:lnTo>
                <a:lnTo>
                  <a:pt x="2994025" y="509270"/>
                </a:lnTo>
                <a:lnTo>
                  <a:pt x="2993072" y="518160"/>
                </a:lnTo>
                <a:lnTo>
                  <a:pt x="2991802" y="526732"/>
                </a:lnTo>
                <a:lnTo>
                  <a:pt x="2988945" y="534987"/>
                </a:lnTo>
                <a:lnTo>
                  <a:pt x="2986088" y="543242"/>
                </a:lnTo>
                <a:lnTo>
                  <a:pt x="2981960" y="551180"/>
                </a:lnTo>
                <a:lnTo>
                  <a:pt x="2979738" y="554990"/>
                </a:lnTo>
                <a:lnTo>
                  <a:pt x="2976880" y="558800"/>
                </a:lnTo>
                <a:lnTo>
                  <a:pt x="2800985" y="801052"/>
                </a:lnTo>
                <a:lnTo>
                  <a:pt x="2819082" y="819785"/>
                </a:lnTo>
                <a:lnTo>
                  <a:pt x="2837180" y="839470"/>
                </a:lnTo>
                <a:lnTo>
                  <a:pt x="2854642" y="858837"/>
                </a:lnTo>
                <a:lnTo>
                  <a:pt x="2871788" y="878840"/>
                </a:lnTo>
                <a:lnTo>
                  <a:pt x="2888615" y="899160"/>
                </a:lnTo>
                <a:lnTo>
                  <a:pt x="2905125" y="919797"/>
                </a:lnTo>
                <a:lnTo>
                  <a:pt x="2921318" y="940752"/>
                </a:lnTo>
                <a:lnTo>
                  <a:pt x="2937192" y="962025"/>
                </a:lnTo>
                <a:lnTo>
                  <a:pt x="2952432" y="983615"/>
                </a:lnTo>
                <a:lnTo>
                  <a:pt x="2967672" y="1005205"/>
                </a:lnTo>
                <a:lnTo>
                  <a:pt x="2981960" y="1027113"/>
                </a:lnTo>
                <a:lnTo>
                  <a:pt x="2996248" y="1049655"/>
                </a:lnTo>
                <a:lnTo>
                  <a:pt x="3010218" y="1072198"/>
                </a:lnTo>
                <a:lnTo>
                  <a:pt x="3023235" y="1095375"/>
                </a:lnTo>
                <a:lnTo>
                  <a:pt x="3036570" y="1118553"/>
                </a:lnTo>
                <a:lnTo>
                  <a:pt x="3048952" y="1142048"/>
                </a:lnTo>
                <a:lnTo>
                  <a:pt x="3333115" y="1049338"/>
                </a:lnTo>
                <a:lnTo>
                  <a:pt x="3337560" y="1048068"/>
                </a:lnTo>
                <a:lnTo>
                  <a:pt x="3342005" y="1047115"/>
                </a:lnTo>
                <a:lnTo>
                  <a:pt x="3346450" y="1046480"/>
                </a:lnTo>
                <a:lnTo>
                  <a:pt x="3350578" y="1045528"/>
                </a:lnTo>
                <a:lnTo>
                  <a:pt x="3359785" y="1044893"/>
                </a:lnTo>
                <a:lnTo>
                  <a:pt x="3368358" y="1045210"/>
                </a:lnTo>
                <a:lnTo>
                  <a:pt x="3376930" y="1046480"/>
                </a:lnTo>
                <a:lnTo>
                  <a:pt x="3385185" y="1048068"/>
                </a:lnTo>
                <a:lnTo>
                  <a:pt x="3393440" y="1051243"/>
                </a:lnTo>
                <a:lnTo>
                  <a:pt x="3401060" y="1054735"/>
                </a:lnTo>
                <a:lnTo>
                  <a:pt x="3408680" y="1058863"/>
                </a:lnTo>
                <a:lnTo>
                  <a:pt x="3415665" y="1063625"/>
                </a:lnTo>
                <a:lnTo>
                  <a:pt x="3422015" y="1069340"/>
                </a:lnTo>
                <a:lnTo>
                  <a:pt x="3428048" y="1075690"/>
                </a:lnTo>
                <a:lnTo>
                  <a:pt x="3433445" y="1082358"/>
                </a:lnTo>
                <a:lnTo>
                  <a:pt x="3438208" y="1089978"/>
                </a:lnTo>
                <a:lnTo>
                  <a:pt x="3442335" y="1097915"/>
                </a:lnTo>
                <a:lnTo>
                  <a:pt x="3443922" y="1102043"/>
                </a:lnTo>
                <a:lnTo>
                  <a:pt x="3445510" y="1106488"/>
                </a:lnTo>
                <a:lnTo>
                  <a:pt x="3538855" y="1393508"/>
                </a:lnTo>
                <a:lnTo>
                  <a:pt x="3539808" y="1397635"/>
                </a:lnTo>
                <a:lnTo>
                  <a:pt x="3541078" y="1402398"/>
                </a:lnTo>
                <a:lnTo>
                  <a:pt x="3542030" y="1406843"/>
                </a:lnTo>
                <a:lnTo>
                  <a:pt x="3542665" y="1411288"/>
                </a:lnTo>
                <a:lnTo>
                  <a:pt x="3543300" y="1419860"/>
                </a:lnTo>
                <a:lnTo>
                  <a:pt x="3542982" y="1428750"/>
                </a:lnTo>
                <a:lnTo>
                  <a:pt x="3541712" y="1437323"/>
                </a:lnTo>
                <a:lnTo>
                  <a:pt x="3539808" y="1445578"/>
                </a:lnTo>
                <a:lnTo>
                  <a:pt x="3537268" y="1453833"/>
                </a:lnTo>
                <a:lnTo>
                  <a:pt x="3533458" y="1461453"/>
                </a:lnTo>
                <a:lnTo>
                  <a:pt x="3529330" y="1468755"/>
                </a:lnTo>
                <a:lnTo>
                  <a:pt x="3524568" y="1476058"/>
                </a:lnTo>
                <a:lnTo>
                  <a:pt x="3518852" y="1482408"/>
                </a:lnTo>
                <a:lnTo>
                  <a:pt x="3512502" y="1488440"/>
                </a:lnTo>
                <a:lnTo>
                  <a:pt x="3505518" y="1494155"/>
                </a:lnTo>
                <a:lnTo>
                  <a:pt x="3498215" y="1498600"/>
                </a:lnTo>
                <a:lnTo>
                  <a:pt x="3490278" y="1502728"/>
                </a:lnTo>
                <a:lnTo>
                  <a:pt x="3486150" y="1504633"/>
                </a:lnTo>
                <a:lnTo>
                  <a:pt x="3481705" y="1506220"/>
                </a:lnTo>
                <a:lnTo>
                  <a:pt x="3197225" y="1598295"/>
                </a:lnTo>
                <a:lnTo>
                  <a:pt x="3200400" y="1624330"/>
                </a:lnTo>
                <a:lnTo>
                  <a:pt x="3203892" y="1650365"/>
                </a:lnTo>
                <a:lnTo>
                  <a:pt x="3206115" y="1676718"/>
                </a:lnTo>
                <a:lnTo>
                  <a:pt x="3208338" y="1703070"/>
                </a:lnTo>
                <a:lnTo>
                  <a:pt x="3210242" y="1729423"/>
                </a:lnTo>
                <a:lnTo>
                  <a:pt x="3211512" y="1755775"/>
                </a:lnTo>
                <a:lnTo>
                  <a:pt x="3212148" y="1782445"/>
                </a:lnTo>
                <a:lnTo>
                  <a:pt x="3212465" y="1809115"/>
                </a:lnTo>
                <a:lnTo>
                  <a:pt x="3212148" y="1835785"/>
                </a:lnTo>
                <a:lnTo>
                  <a:pt x="3211512" y="1862455"/>
                </a:lnTo>
                <a:lnTo>
                  <a:pt x="3210242" y="1889125"/>
                </a:lnTo>
                <a:lnTo>
                  <a:pt x="3208338" y="1915478"/>
                </a:lnTo>
                <a:lnTo>
                  <a:pt x="3206115" y="1941830"/>
                </a:lnTo>
                <a:lnTo>
                  <a:pt x="3203892" y="1967865"/>
                </a:lnTo>
                <a:lnTo>
                  <a:pt x="3200400" y="1993900"/>
                </a:lnTo>
                <a:lnTo>
                  <a:pt x="3197225" y="2019618"/>
                </a:lnTo>
                <a:lnTo>
                  <a:pt x="3481705" y="2112328"/>
                </a:lnTo>
                <a:lnTo>
                  <a:pt x="3486150" y="2113915"/>
                </a:lnTo>
                <a:lnTo>
                  <a:pt x="3490278" y="2115820"/>
                </a:lnTo>
                <a:lnTo>
                  <a:pt x="3498215" y="2119630"/>
                </a:lnTo>
                <a:lnTo>
                  <a:pt x="3505518" y="2124393"/>
                </a:lnTo>
                <a:lnTo>
                  <a:pt x="3512502" y="2129790"/>
                </a:lnTo>
                <a:lnTo>
                  <a:pt x="3518852" y="2135505"/>
                </a:lnTo>
                <a:lnTo>
                  <a:pt x="3524568" y="2142173"/>
                </a:lnTo>
                <a:lnTo>
                  <a:pt x="3529330" y="2149158"/>
                </a:lnTo>
                <a:lnTo>
                  <a:pt x="3533458" y="2156778"/>
                </a:lnTo>
                <a:lnTo>
                  <a:pt x="3537268" y="2164398"/>
                </a:lnTo>
                <a:lnTo>
                  <a:pt x="3539808" y="2172653"/>
                </a:lnTo>
                <a:lnTo>
                  <a:pt x="3541712" y="2180908"/>
                </a:lnTo>
                <a:lnTo>
                  <a:pt x="3542982" y="2189480"/>
                </a:lnTo>
                <a:lnTo>
                  <a:pt x="3543300" y="2198053"/>
                </a:lnTo>
                <a:lnTo>
                  <a:pt x="3542665" y="2206625"/>
                </a:lnTo>
                <a:lnTo>
                  <a:pt x="3542030" y="2211388"/>
                </a:lnTo>
                <a:lnTo>
                  <a:pt x="3541078" y="2215833"/>
                </a:lnTo>
                <a:lnTo>
                  <a:pt x="3539808" y="2220278"/>
                </a:lnTo>
                <a:lnTo>
                  <a:pt x="3538855" y="2224405"/>
                </a:lnTo>
                <a:lnTo>
                  <a:pt x="3445510" y="2512060"/>
                </a:lnTo>
                <a:lnTo>
                  <a:pt x="3443922" y="2516188"/>
                </a:lnTo>
                <a:lnTo>
                  <a:pt x="3442335" y="2520315"/>
                </a:lnTo>
                <a:lnTo>
                  <a:pt x="3438208" y="2528253"/>
                </a:lnTo>
                <a:lnTo>
                  <a:pt x="3433445" y="2535555"/>
                </a:lnTo>
                <a:lnTo>
                  <a:pt x="3428048" y="2542540"/>
                </a:lnTo>
                <a:lnTo>
                  <a:pt x="3422015" y="2548890"/>
                </a:lnTo>
                <a:lnTo>
                  <a:pt x="3415665" y="2554605"/>
                </a:lnTo>
                <a:lnTo>
                  <a:pt x="3408680" y="2559368"/>
                </a:lnTo>
                <a:lnTo>
                  <a:pt x="3401060" y="2563495"/>
                </a:lnTo>
                <a:lnTo>
                  <a:pt x="3393440" y="2567305"/>
                </a:lnTo>
                <a:lnTo>
                  <a:pt x="3385185" y="2569845"/>
                </a:lnTo>
                <a:lnTo>
                  <a:pt x="3376930" y="2571750"/>
                </a:lnTo>
                <a:lnTo>
                  <a:pt x="3368358" y="2573020"/>
                </a:lnTo>
                <a:lnTo>
                  <a:pt x="3359785" y="2573338"/>
                </a:lnTo>
                <a:lnTo>
                  <a:pt x="3350578" y="2573020"/>
                </a:lnTo>
                <a:lnTo>
                  <a:pt x="3346450" y="2572068"/>
                </a:lnTo>
                <a:lnTo>
                  <a:pt x="3342005" y="2571433"/>
                </a:lnTo>
                <a:lnTo>
                  <a:pt x="3337560" y="2570163"/>
                </a:lnTo>
                <a:lnTo>
                  <a:pt x="3333115" y="2568893"/>
                </a:lnTo>
                <a:lnTo>
                  <a:pt x="3048952" y="2476500"/>
                </a:lnTo>
                <a:lnTo>
                  <a:pt x="3035935" y="2499995"/>
                </a:lnTo>
                <a:lnTo>
                  <a:pt x="3023235" y="2523173"/>
                </a:lnTo>
                <a:lnTo>
                  <a:pt x="3009900" y="2546033"/>
                </a:lnTo>
                <a:lnTo>
                  <a:pt x="2996248" y="2568893"/>
                </a:lnTo>
                <a:lnTo>
                  <a:pt x="2981960" y="2590800"/>
                </a:lnTo>
                <a:lnTo>
                  <a:pt x="2967355" y="2613025"/>
                </a:lnTo>
                <a:lnTo>
                  <a:pt x="2952115" y="2634933"/>
                </a:lnTo>
                <a:lnTo>
                  <a:pt x="2936875" y="2656523"/>
                </a:lnTo>
                <a:lnTo>
                  <a:pt x="2921318" y="2677478"/>
                </a:lnTo>
                <a:lnTo>
                  <a:pt x="2905125" y="2698115"/>
                </a:lnTo>
                <a:lnTo>
                  <a:pt x="2888615" y="2718753"/>
                </a:lnTo>
                <a:lnTo>
                  <a:pt x="2871788" y="2739073"/>
                </a:lnTo>
                <a:lnTo>
                  <a:pt x="2854325" y="2759076"/>
                </a:lnTo>
                <a:lnTo>
                  <a:pt x="2837180" y="2778761"/>
                </a:lnTo>
                <a:lnTo>
                  <a:pt x="2819082" y="2797811"/>
                </a:lnTo>
                <a:lnTo>
                  <a:pt x="2800985" y="2817178"/>
                </a:lnTo>
                <a:lnTo>
                  <a:pt x="2976880" y="3059431"/>
                </a:lnTo>
                <a:lnTo>
                  <a:pt x="2979738" y="3063241"/>
                </a:lnTo>
                <a:lnTo>
                  <a:pt x="2981960" y="3067368"/>
                </a:lnTo>
                <a:lnTo>
                  <a:pt x="2986088" y="3075306"/>
                </a:lnTo>
                <a:lnTo>
                  <a:pt x="2988945" y="3083243"/>
                </a:lnTo>
                <a:lnTo>
                  <a:pt x="2991802" y="3091816"/>
                </a:lnTo>
                <a:lnTo>
                  <a:pt x="2993072" y="3100071"/>
                </a:lnTo>
                <a:lnTo>
                  <a:pt x="2994025" y="3108643"/>
                </a:lnTo>
                <a:lnTo>
                  <a:pt x="2994025" y="3117216"/>
                </a:lnTo>
                <a:lnTo>
                  <a:pt x="2992755" y="3125788"/>
                </a:lnTo>
                <a:lnTo>
                  <a:pt x="2991168" y="3134043"/>
                </a:lnTo>
                <a:lnTo>
                  <a:pt x="2988628" y="3142298"/>
                </a:lnTo>
                <a:lnTo>
                  <a:pt x="2985770" y="3150236"/>
                </a:lnTo>
                <a:lnTo>
                  <a:pt x="2981642" y="3157538"/>
                </a:lnTo>
                <a:lnTo>
                  <a:pt x="2976562" y="3165158"/>
                </a:lnTo>
                <a:lnTo>
                  <a:pt x="2970848" y="3171826"/>
                </a:lnTo>
                <a:lnTo>
                  <a:pt x="2967990" y="3175001"/>
                </a:lnTo>
                <a:lnTo>
                  <a:pt x="2964498" y="3177858"/>
                </a:lnTo>
                <a:lnTo>
                  <a:pt x="2961322" y="3181033"/>
                </a:lnTo>
                <a:lnTo>
                  <a:pt x="2957512" y="3183573"/>
                </a:lnTo>
                <a:lnTo>
                  <a:pt x="2712720" y="3361056"/>
                </a:lnTo>
                <a:lnTo>
                  <a:pt x="2709228" y="3363913"/>
                </a:lnTo>
                <a:lnTo>
                  <a:pt x="2705100" y="3366453"/>
                </a:lnTo>
                <a:lnTo>
                  <a:pt x="2697162" y="3370581"/>
                </a:lnTo>
                <a:lnTo>
                  <a:pt x="2688908" y="3373756"/>
                </a:lnTo>
                <a:lnTo>
                  <a:pt x="2680652" y="3376296"/>
                </a:lnTo>
                <a:lnTo>
                  <a:pt x="2671762" y="3377883"/>
                </a:lnTo>
                <a:lnTo>
                  <a:pt x="2663508" y="3378518"/>
                </a:lnTo>
                <a:lnTo>
                  <a:pt x="2654935" y="3378518"/>
                </a:lnTo>
                <a:lnTo>
                  <a:pt x="2646362" y="3377248"/>
                </a:lnTo>
                <a:lnTo>
                  <a:pt x="2638108" y="3375978"/>
                </a:lnTo>
                <a:lnTo>
                  <a:pt x="2629852" y="3373121"/>
                </a:lnTo>
                <a:lnTo>
                  <a:pt x="2621915" y="3369946"/>
                </a:lnTo>
                <a:lnTo>
                  <a:pt x="2614295" y="3365818"/>
                </a:lnTo>
                <a:lnTo>
                  <a:pt x="2606992" y="3360738"/>
                </a:lnTo>
                <a:lnTo>
                  <a:pt x="2600325" y="3355023"/>
                </a:lnTo>
                <a:lnTo>
                  <a:pt x="2597468" y="3352166"/>
                </a:lnTo>
                <a:lnTo>
                  <a:pt x="2593975" y="3348673"/>
                </a:lnTo>
                <a:lnTo>
                  <a:pt x="2591435" y="3345498"/>
                </a:lnTo>
                <a:lnTo>
                  <a:pt x="2588260" y="3341688"/>
                </a:lnTo>
                <a:lnTo>
                  <a:pt x="2412682" y="3099753"/>
                </a:lnTo>
                <a:lnTo>
                  <a:pt x="2388870" y="3110866"/>
                </a:lnTo>
                <a:lnTo>
                  <a:pt x="2365692" y="3122296"/>
                </a:lnTo>
                <a:lnTo>
                  <a:pt x="2341562" y="3132773"/>
                </a:lnTo>
                <a:lnTo>
                  <a:pt x="2317432" y="3142933"/>
                </a:lnTo>
                <a:lnTo>
                  <a:pt x="2292985" y="3152776"/>
                </a:lnTo>
                <a:lnTo>
                  <a:pt x="2268538" y="3161666"/>
                </a:lnTo>
                <a:lnTo>
                  <a:pt x="2243772" y="3170873"/>
                </a:lnTo>
                <a:lnTo>
                  <a:pt x="2218690" y="3179128"/>
                </a:lnTo>
                <a:lnTo>
                  <a:pt x="2193608" y="3187066"/>
                </a:lnTo>
                <a:lnTo>
                  <a:pt x="2167890" y="3194368"/>
                </a:lnTo>
                <a:lnTo>
                  <a:pt x="2142490" y="3201671"/>
                </a:lnTo>
                <a:lnTo>
                  <a:pt x="2116772" y="3208021"/>
                </a:lnTo>
                <a:lnTo>
                  <a:pt x="2091055" y="3214371"/>
                </a:lnTo>
                <a:lnTo>
                  <a:pt x="2064702" y="3220086"/>
                </a:lnTo>
                <a:lnTo>
                  <a:pt x="2038350" y="3225483"/>
                </a:lnTo>
                <a:lnTo>
                  <a:pt x="2011998" y="3229928"/>
                </a:lnTo>
                <a:lnTo>
                  <a:pt x="2011998" y="3529013"/>
                </a:lnTo>
                <a:lnTo>
                  <a:pt x="2011998" y="3533458"/>
                </a:lnTo>
                <a:lnTo>
                  <a:pt x="2011362" y="3537903"/>
                </a:lnTo>
                <a:lnTo>
                  <a:pt x="2010728" y="3542666"/>
                </a:lnTo>
                <a:lnTo>
                  <a:pt x="2010092" y="3547111"/>
                </a:lnTo>
                <a:lnTo>
                  <a:pt x="2007870" y="3555366"/>
                </a:lnTo>
                <a:lnTo>
                  <a:pt x="2005012" y="3563621"/>
                </a:lnTo>
                <a:lnTo>
                  <a:pt x="2001202" y="3571558"/>
                </a:lnTo>
                <a:lnTo>
                  <a:pt x="1996758" y="3578543"/>
                </a:lnTo>
                <a:lnTo>
                  <a:pt x="1991678" y="3585846"/>
                </a:lnTo>
                <a:lnTo>
                  <a:pt x="1985962" y="3591878"/>
                </a:lnTo>
                <a:lnTo>
                  <a:pt x="1979612" y="3597911"/>
                </a:lnTo>
                <a:lnTo>
                  <a:pt x="1972628" y="3602673"/>
                </a:lnTo>
                <a:lnTo>
                  <a:pt x="1965325" y="3607118"/>
                </a:lnTo>
                <a:lnTo>
                  <a:pt x="1957705" y="3610928"/>
                </a:lnTo>
                <a:lnTo>
                  <a:pt x="1949450" y="3614103"/>
                </a:lnTo>
                <a:lnTo>
                  <a:pt x="1940878" y="3616326"/>
                </a:lnTo>
                <a:lnTo>
                  <a:pt x="1931670" y="3617278"/>
                </a:lnTo>
                <a:lnTo>
                  <a:pt x="1927225" y="3617913"/>
                </a:lnTo>
                <a:lnTo>
                  <a:pt x="1922780" y="3617913"/>
                </a:lnTo>
                <a:lnTo>
                  <a:pt x="1620520" y="3617913"/>
                </a:lnTo>
                <a:lnTo>
                  <a:pt x="1615758" y="3617913"/>
                </a:lnTo>
                <a:lnTo>
                  <a:pt x="1611630" y="3617278"/>
                </a:lnTo>
                <a:lnTo>
                  <a:pt x="1602422" y="3616326"/>
                </a:lnTo>
                <a:lnTo>
                  <a:pt x="1594168" y="3614103"/>
                </a:lnTo>
                <a:lnTo>
                  <a:pt x="1585912" y="3610928"/>
                </a:lnTo>
                <a:lnTo>
                  <a:pt x="1577975" y="3607118"/>
                </a:lnTo>
                <a:lnTo>
                  <a:pt x="1570990" y="3602673"/>
                </a:lnTo>
                <a:lnTo>
                  <a:pt x="1563688" y="3597911"/>
                </a:lnTo>
                <a:lnTo>
                  <a:pt x="1557655" y="3591878"/>
                </a:lnTo>
                <a:lnTo>
                  <a:pt x="1551622" y="3585846"/>
                </a:lnTo>
                <a:lnTo>
                  <a:pt x="1546860" y="3578543"/>
                </a:lnTo>
                <a:lnTo>
                  <a:pt x="1542415" y="3571558"/>
                </a:lnTo>
                <a:lnTo>
                  <a:pt x="1538605" y="3563621"/>
                </a:lnTo>
                <a:lnTo>
                  <a:pt x="1535430" y="3555366"/>
                </a:lnTo>
                <a:lnTo>
                  <a:pt x="1533208" y="3547111"/>
                </a:lnTo>
                <a:lnTo>
                  <a:pt x="1532572" y="3542666"/>
                </a:lnTo>
                <a:lnTo>
                  <a:pt x="1531620" y="3537903"/>
                </a:lnTo>
                <a:lnTo>
                  <a:pt x="1531302" y="3533458"/>
                </a:lnTo>
                <a:lnTo>
                  <a:pt x="1531302" y="3529013"/>
                </a:lnTo>
                <a:lnTo>
                  <a:pt x="1531302" y="3229928"/>
                </a:lnTo>
                <a:lnTo>
                  <a:pt x="1504950" y="3225483"/>
                </a:lnTo>
                <a:lnTo>
                  <a:pt x="1478598" y="3220086"/>
                </a:lnTo>
                <a:lnTo>
                  <a:pt x="1452245" y="3214371"/>
                </a:lnTo>
                <a:lnTo>
                  <a:pt x="1426845" y="3208021"/>
                </a:lnTo>
                <a:lnTo>
                  <a:pt x="1400810" y="3201671"/>
                </a:lnTo>
                <a:lnTo>
                  <a:pt x="1375092" y="3194368"/>
                </a:lnTo>
                <a:lnTo>
                  <a:pt x="1350010" y="3187066"/>
                </a:lnTo>
                <a:lnTo>
                  <a:pt x="1324928" y="3179128"/>
                </a:lnTo>
                <a:lnTo>
                  <a:pt x="1299528" y="3170873"/>
                </a:lnTo>
                <a:lnTo>
                  <a:pt x="1274762" y="3161666"/>
                </a:lnTo>
                <a:lnTo>
                  <a:pt x="1250315" y="3152776"/>
                </a:lnTo>
                <a:lnTo>
                  <a:pt x="1225868" y="3142933"/>
                </a:lnTo>
                <a:lnTo>
                  <a:pt x="1201738" y="3132773"/>
                </a:lnTo>
                <a:lnTo>
                  <a:pt x="1177925" y="3122296"/>
                </a:lnTo>
                <a:lnTo>
                  <a:pt x="1154430" y="3110866"/>
                </a:lnTo>
                <a:lnTo>
                  <a:pt x="1130618" y="3099753"/>
                </a:lnTo>
                <a:lnTo>
                  <a:pt x="955040" y="3342006"/>
                </a:lnTo>
                <a:lnTo>
                  <a:pt x="952182" y="3345816"/>
                </a:lnTo>
                <a:lnTo>
                  <a:pt x="949325" y="3349308"/>
                </a:lnTo>
                <a:lnTo>
                  <a:pt x="946150" y="3352483"/>
                </a:lnTo>
                <a:lnTo>
                  <a:pt x="942975" y="3355658"/>
                </a:lnTo>
                <a:lnTo>
                  <a:pt x="935990" y="3361056"/>
                </a:lnTo>
                <a:lnTo>
                  <a:pt x="929005" y="3366136"/>
                </a:lnTo>
                <a:lnTo>
                  <a:pt x="921385" y="3369946"/>
                </a:lnTo>
                <a:lnTo>
                  <a:pt x="913448" y="3373121"/>
                </a:lnTo>
                <a:lnTo>
                  <a:pt x="905192" y="3375978"/>
                </a:lnTo>
                <a:lnTo>
                  <a:pt x="896938" y="3377248"/>
                </a:lnTo>
                <a:lnTo>
                  <a:pt x="888365" y="3378518"/>
                </a:lnTo>
                <a:lnTo>
                  <a:pt x="879792" y="3378518"/>
                </a:lnTo>
                <a:lnTo>
                  <a:pt x="870902" y="3377883"/>
                </a:lnTo>
                <a:lnTo>
                  <a:pt x="862648" y="3376296"/>
                </a:lnTo>
                <a:lnTo>
                  <a:pt x="854075" y="3373756"/>
                </a:lnTo>
                <a:lnTo>
                  <a:pt x="846138" y="3370581"/>
                </a:lnTo>
                <a:lnTo>
                  <a:pt x="837882" y="3366453"/>
                </a:lnTo>
                <a:lnTo>
                  <a:pt x="834072" y="3363913"/>
                </a:lnTo>
                <a:lnTo>
                  <a:pt x="830262" y="3361056"/>
                </a:lnTo>
                <a:lnTo>
                  <a:pt x="586105" y="3183573"/>
                </a:lnTo>
                <a:lnTo>
                  <a:pt x="582930" y="3181033"/>
                </a:lnTo>
                <a:lnTo>
                  <a:pt x="579438" y="3177858"/>
                </a:lnTo>
                <a:lnTo>
                  <a:pt x="575945" y="3175001"/>
                </a:lnTo>
                <a:lnTo>
                  <a:pt x="573088" y="3171826"/>
                </a:lnTo>
                <a:lnTo>
                  <a:pt x="567372" y="3165158"/>
                </a:lnTo>
                <a:lnTo>
                  <a:pt x="562610" y="3157538"/>
                </a:lnTo>
                <a:lnTo>
                  <a:pt x="558482" y="3150236"/>
                </a:lnTo>
                <a:lnTo>
                  <a:pt x="554990" y="3142298"/>
                </a:lnTo>
                <a:lnTo>
                  <a:pt x="552450" y="3134043"/>
                </a:lnTo>
                <a:lnTo>
                  <a:pt x="550862" y="3125788"/>
                </a:lnTo>
                <a:lnTo>
                  <a:pt x="549592" y="3117216"/>
                </a:lnTo>
                <a:lnTo>
                  <a:pt x="549592" y="3108643"/>
                </a:lnTo>
                <a:lnTo>
                  <a:pt x="550545" y="3100071"/>
                </a:lnTo>
                <a:lnTo>
                  <a:pt x="551815" y="3091816"/>
                </a:lnTo>
                <a:lnTo>
                  <a:pt x="554355" y="3083243"/>
                </a:lnTo>
                <a:lnTo>
                  <a:pt x="557530" y="3075306"/>
                </a:lnTo>
                <a:lnTo>
                  <a:pt x="559435" y="3071178"/>
                </a:lnTo>
                <a:lnTo>
                  <a:pt x="561340" y="3067368"/>
                </a:lnTo>
                <a:lnTo>
                  <a:pt x="563880" y="3063241"/>
                </a:lnTo>
                <a:lnTo>
                  <a:pt x="566738" y="3059431"/>
                </a:lnTo>
                <a:lnTo>
                  <a:pt x="742632" y="2817178"/>
                </a:lnTo>
                <a:lnTo>
                  <a:pt x="724218" y="2797811"/>
                </a:lnTo>
                <a:lnTo>
                  <a:pt x="706755" y="2778761"/>
                </a:lnTo>
                <a:lnTo>
                  <a:pt x="688975" y="2759076"/>
                </a:lnTo>
                <a:lnTo>
                  <a:pt x="671512" y="2739073"/>
                </a:lnTo>
                <a:lnTo>
                  <a:pt x="655002" y="2718753"/>
                </a:lnTo>
                <a:lnTo>
                  <a:pt x="638492" y="2698115"/>
                </a:lnTo>
                <a:lnTo>
                  <a:pt x="622300" y="2677478"/>
                </a:lnTo>
                <a:lnTo>
                  <a:pt x="606425" y="2656523"/>
                </a:lnTo>
                <a:lnTo>
                  <a:pt x="591185" y="2634933"/>
                </a:lnTo>
                <a:lnTo>
                  <a:pt x="576580" y="2613025"/>
                </a:lnTo>
                <a:lnTo>
                  <a:pt x="561658" y="2590800"/>
                </a:lnTo>
                <a:lnTo>
                  <a:pt x="547370" y="2568893"/>
                </a:lnTo>
                <a:lnTo>
                  <a:pt x="534035" y="2546033"/>
                </a:lnTo>
                <a:lnTo>
                  <a:pt x="520382" y="2523173"/>
                </a:lnTo>
                <a:lnTo>
                  <a:pt x="507682" y="2499995"/>
                </a:lnTo>
                <a:lnTo>
                  <a:pt x="494665" y="2476500"/>
                </a:lnTo>
                <a:lnTo>
                  <a:pt x="209868" y="2568893"/>
                </a:lnTo>
                <a:lnTo>
                  <a:pt x="205740" y="2570163"/>
                </a:lnTo>
                <a:lnTo>
                  <a:pt x="201295" y="2571433"/>
                </a:lnTo>
                <a:lnTo>
                  <a:pt x="196850" y="2572068"/>
                </a:lnTo>
                <a:lnTo>
                  <a:pt x="192722" y="2573020"/>
                </a:lnTo>
                <a:lnTo>
                  <a:pt x="183515" y="2573338"/>
                </a:lnTo>
                <a:lnTo>
                  <a:pt x="174942" y="2573020"/>
                </a:lnTo>
                <a:lnTo>
                  <a:pt x="166688" y="2571750"/>
                </a:lnTo>
                <a:lnTo>
                  <a:pt x="158115" y="2569845"/>
                </a:lnTo>
                <a:lnTo>
                  <a:pt x="150177" y="2567305"/>
                </a:lnTo>
                <a:lnTo>
                  <a:pt x="142240" y="2563495"/>
                </a:lnTo>
                <a:lnTo>
                  <a:pt x="134620" y="2559368"/>
                </a:lnTo>
                <a:lnTo>
                  <a:pt x="127952" y="2554605"/>
                </a:lnTo>
                <a:lnTo>
                  <a:pt x="121602" y="2548890"/>
                </a:lnTo>
                <a:lnTo>
                  <a:pt x="115570" y="2542540"/>
                </a:lnTo>
                <a:lnTo>
                  <a:pt x="109855" y="2535555"/>
                </a:lnTo>
                <a:lnTo>
                  <a:pt x="105410" y="2528253"/>
                </a:lnTo>
                <a:lnTo>
                  <a:pt x="101282" y="2520315"/>
                </a:lnTo>
                <a:lnTo>
                  <a:pt x="99377" y="2516188"/>
                </a:lnTo>
                <a:lnTo>
                  <a:pt x="97790" y="2512060"/>
                </a:lnTo>
                <a:lnTo>
                  <a:pt x="4445" y="2224405"/>
                </a:lnTo>
                <a:lnTo>
                  <a:pt x="3492" y="2220278"/>
                </a:lnTo>
                <a:lnTo>
                  <a:pt x="2222" y="2215833"/>
                </a:lnTo>
                <a:lnTo>
                  <a:pt x="1587" y="2211388"/>
                </a:lnTo>
                <a:lnTo>
                  <a:pt x="635" y="2206625"/>
                </a:lnTo>
                <a:lnTo>
                  <a:pt x="0" y="2198053"/>
                </a:lnTo>
                <a:lnTo>
                  <a:pt x="317" y="2189480"/>
                </a:lnTo>
                <a:lnTo>
                  <a:pt x="1587" y="2180908"/>
                </a:lnTo>
                <a:lnTo>
                  <a:pt x="3810" y="2172653"/>
                </a:lnTo>
                <a:lnTo>
                  <a:pt x="6350" y="2164398"/>
                </a:lnTo>
                <a:lnTo>
                  <a:pt x="9842" y="2156778"/>
                </a:lnTo>
                <a:lnTo>
                  <a:pt x="13970" y="2149158"/>
                </a:lnTo>
                <a:lnTo>
                  <a:pt x="19050" y="2142173"/>
                </a:lnTo>
                <a:lnTo>
                  <a:pt x="24447" y="2135505"/>
                </a:lnTo>
                <a:lnTo>
                  <a:pt x="30797" y="2129790"/>
                </a:lnTo>
                <a:lnTo>
                  <a:pt x="37465" y="2124393"/>
                </a:lnTo>
                <a:lnTo>
                  <a:pt x="45085" y="2119630"/>
                </a:lnTo>
                <a:lnTo>
                  <a:pt x="49212" y="2117725"/>
                </a:lnTo>
                <a:lnTo>
                  <a:pt x="53340" y="2115820"/>
                </a:lnTo>
                <a:lnTo>
                  <a:pt x="57467" y="2113915"/>
                </a:lnTo>
                <a:lnTo>
                  <a:pt x="61595" y="2112328"/>
                </a:lnTo>
                <a:lnTo>
                  <a:pt x="346392" y="2019618"/>
                </a:lnTo>
                <a:lnTo>
                  <a:pt x="342900" y="1993900"/>
                </a:lnTo>
                <a:lnTo>
                  <a:pt x="339725" y="1967865"/>
                </a:lnTo>
                <a:lnTo>
                  <a:pt x="337185" y="1941830"/>
                </a:lnTo>
                <a:lnTo>
                  <a:pt x="334962" y="1915478"/>
                </a:lnTo>
                <a:lnTo>
                  <a:pt x="333375" y="1889125"/>
                </a:lnTo>
                <a:lnTo>
                  <a:pt x="331788" y="1862455"/>
                </a:lnTo>
                <a:lnTo>
                  <a:pt x="331152" y="1835785"/>
                </a:lnTo>
                <a:lnTo>
                  <a:pt x="331152" y="1809115"/>
                </a:lnTo>
                <a:lnTo>
                  <a:pt x="331152" y="1782445"/>
                </a:lnTo>
                <a:lnTo>
                  <a:pt x="331788" y="1755775"/>
                </a:lnTo>
                <a:lnTo>
                  <a:pt x="333375" y="1729423"/>
                </a:lnTo>
                <a:lnTo>
                  <a:pt x="334962" y="1703070"/>
                </a:lnTo>
                <a:lnTo>
                  <a:pt x="337185" y="1676718"/>
                </a:lnTo>
                <a:lnTo>
                  <a:pt x="339725" y="1650365"/>
                </a:lnTo>
                <a:lnTo>
                  <a:pt x="342900" y="1624330"/>
                </a:lnTo>
                <a:lnTo>
                  <a:pt x="346392" y="1598295"/>
                </a:lnTo>
                <a:lnTo>
                  <a:pt x="61595" y="1506220"/>
                </a:lnTo>
                <a:lnTo>
                  <a:pt x="57467" y="1504633"/>
                </a:lnTo>
                <a:lnTo>
                  <a:pt x="53340" y="1502728"/>
                </a:lnTo>
                <a:lnTo>
                  <a:pt x="45085" y="1498600"/>
                </a:lnTo>
                <a:lnTo>
                  <a:pt x="37465" y="1494155"/>
                </a:lnTo>
                <a:lnTo>
                  <a:pt x="30797" y="1488440"/>
                </a:lnTo>
                <a:lnTo>
                  <a:pt x="24447" y="1482408"/>
                </a:lnTo>
                <a:lnTo>
                  <a:pt x="19050" y="1476058"/>
                </a:lnTo>
                <a:lnTo>
                  <a:pt x="13970" y="1468755"/>
                </a:lnTo>
                <a:lnTo>
                  <a:pt x="9842" y="1461453"/>
                </a:lnTo>
                <a:lnTo>
                  <a:pt x="6350" y="1453833"/>
                </a:lnTo>
                <a:lnTo>
                  <a:pt x="3810" y="1445578"/>
                </a:lnTo>
                <a:lnTo>
                  <a:pt x="1587" y="1437323"/>
                </a:lnTo>
                <a:lnTo>
                  <a:pt x="317" y="1428750"/>
                </a:lnTo>
                <a:lnTo>
                  <a:pt x="0" y="1419860"/>
                </a:lnTo>
                <a:lnTo>
                  <a:pt x="635" y="1411288"/>
                </a:lnTo>
                <a:lnTo>
                  <a:pt x="1587" y="1406843"/>
                </a:lnTo>
                <a:lnTo>
                  <a:pt x="2222" y="1402398"/>
                </a:lnTo>
                <a:lnTo>
                  <a:pt x="3492" y="1397635"/>
                </a:lnTo>
                <a:lnTo>
                  <a:pt x="4445" y="1393508"/>
                </a:lnTo>
                <a:lnTo>
                  <a:pt x="97790" y="1106488"/>
                </a:lnTo>
                <a:lnTo>
                  <a:pt x="99377" y="1102043"/>
                </a:lnTo>
                <a:lnTo>
                  <a:pt x="101282" y="1097915"/>
                </a:lnTo>
                <a:lnTo>
                  <a:pt x="103187" y="1093788"/>
                </a:lnTo>
                <a:lnTo>
                  <a:pt x="105410" y="1089978"/>
                </a:lnTo>
                <a:lnTo>
                  <a:pt x="109855" y="1082358"/>
                </a:lnTo>
                <a:lnTo>
                  <a:pt x="115570" y="1075690"/>
                </a:lnTo>
                <a:lnTo>
                  <a:pt x="121602" y="1069340"/>
                </a:lnTo>
                <a:lnTo>
                  <a:pt x="127952" y="1063625"/>
                </a:lnTo>
                <a:lnTo>
                  <a:pt x="134620" y="1058863"/>
                </a:lnTo>
                <a:lnTo>
                  <a:pt x="142240" y="1054735"/>
                </a:lnTo>
                <a:lnTo>
                  <a:pt x="150177" y="1051243"/>
                </a:lnTo>
                <a:lnTo>
                  <a:pt x="158115" y="1048068"/>
                </a:lnTo>
                <a:lnTo>
                  <a:pt x="166688" y="1046480"/>
                </a:lnTo>
                <a:lnTo>
                  <a:pt x="174942" y="1045210"/>
                </a:lnTo>
                <a:lnTo>
                  <a:pt x="183515" y="1044893"/>
                </a:lnTo>
                <a:lnTo>
                  <a:pt x="192722" y="1045528"/>
                </a:lnTo>
                <a:lnTo>
                  <a:pt x="196850" y="1046480"/>
                </a:lnTo>
                <a:lnTo>
                  <a:pt x="201295" y="1047115"/>
                </a:lnTo>
                <a:lnTo>
                  <a:pt x="205740" y="1048068"/>
                </a:lnTo>
                <a:lnTo>
                  <a:pt x="209868" y="1049338"/>
                </a:lnTo>
                <a:lnTo>
                  <a:pt x="494665" y="1141413"/>
                </a:lnTo>
                <a:lnTo>
                  <a:pt x="507682" y="1118235"/>
                </a:lnTo>
                <a:lnTo>
                  <a:pt x="520382" y="1095375"/>
                </a:lnTo>
                <a:lnTo>
                  <a:pt x="534035" y="1072198"/>
                </a:lnTo>
                <a:lnTo>
                  <a:pt x="547370" y="1049655"/>
                </a:lnTo>
                <a:lnTo>
                  <a:pt x="561658" y="1027113"/>
                </a:lnTo>
                <a:lnTo>
                  <a:pt x="576580" y="1005205"/>
                </a:lnTo>
                <a:lnTo>
                  <a:pt x="591185" y="983615"/>
                </a:lnTo>
                <a:lnTo>
                  <a:pt x="606425" y="961707"/>
                </a:lnTo>
                <a:lnTo>
                  <a:pt x="622300" y="940752"/>
                </a:lnTo>
                <a:lnTo>
                  <a:pt x="638492" y="919797"/>
                </a:lnTo>
                <a:lnTo>
                  <a:pt x="655002" y="899160"/>
                </a:lnTo>
                <a:lnTo>
                  <a:pt x="671512" y="878840"/>
                </a:lnTo>
                <a:lnTo>
                  <a:pt x="688975" y="858837"/>
                </a:lnTo>
                <a:lnTo>
                  <a:pt x="706755" y="839470"/>
                </a:lnTo>
                <a:lnTo>
                  <a:pt x="724218" y="819785"/>
                </a:lnTo>
                <a:lnTo>
                  <a:pt x="742632" y="801052"/>
                </a:lnTo>
                <a:lnTo>
                  <a:pt x="566420" y="558800"/>
                </a:lnTo>
                <a:lnTo>
                  <a:pt x="563562" y="554990"/>
                </a:lnTo>
                <a:lnTo>
                  <a:pt x="561340" y="551180"/>
                </a:lnTo>
                <a:lnTo>
                  <a:pt x="559118" y="547370"/>
                </a:lnTo>
                <a:lnTo>
                  <a:pt x="557212" y="543242"/>
                </a:lnTo>
                <a:lnTo>
                  <a:pt x="554355" y="534987"/>
                </a:lnTo>
                <a:lnTo>
                  <a:pt x="551498" y="526732"/>
                </a:lnTo>
                <a:lnTo>
                  <a:pt x="550228" y="518160"/>
                </a:lnTo>
                <a:lnTo>
                  <a:pt x="549592" y="509270"/>
                </a:lnTo>
                <a:lnTo>
                  <a:pt x="549592" y="500697"/>
                </a:lnTo>
                <a:lnTo>
                  <a:pt x="550862" y="492442"/>
                </a:lnTo>
                <a:lnTo>
                  <a:pt x="552450" y="483870"/>
                </a:lnTo>
                <a:lnTo>
                  <a:pt x="554990" y="475932"/>
                </a:lnTo>
                <a:lnTo>
                  <a:pt x="558482" y="467677"/>
                </a:lnTo>
                <a:lnTo>
                  <a:pt x="562610" y="460057"/>
                </a:lnTo>
                <a:lnTo>
                  <a:pt x="567372" y="453072"/>
                </a:lnTo>
                <a:lnTo>
                  <a:pt x="573088" y="446087"/>
                </a:lnTo>
                <a:lnTo>
                  <a:pt x="575945" y="442912"/>
                </a:lnTo>
                <a:lnTo>
                  <a:pt x="579438" y="439737"/>
                </a:lnTo>
                <a:lnTo>
                  <a:pt x="582930" y="436880"/>
                </a:lnTo>
                <a:lnTo>
                  <a:pt x="586105" y="434022"/>
                </a:lnTo>
                <a:lnTo>
                  <a:pt x="830898" y="256857"/>
                </a:lnTo>
                <a:lnTo>
                  <a:pt x="834708" y="254317"/>
                </a:lnTo>
                <a:lnTo>
                  <a:pt x="838200" y="251777"/>
                </a:lnTo>
                <a:lnTo>
                  <a:pt x="842328" y="249872"/>
                </a:lnTo>
                <a:lnTo>
                  <a:pt x="846138" y="247967"/>
                </a:lnTo>
                <a:lnTo>
                  <a:pt x="854392" y="244475"/>
                </a:lnTo>
                <a:lnTo>
                  <a:pt x="862648" y="242252"/>
                </a:lnTo>
                <a:lnTo>
                  <a:pt x="871538" y="240665"/>
                </a:lnTo>
                <a:lnTo>
                  <a:pt x="880110" y="240030"/>
                </a:lnTo>
                <a:lnTo>
                  <a:pt x="888365" y="240030"/>
                </a:lnTo>
                <a:lnTo>
                  <a:pt x="896938" y="240665"/>
                </a:lnTo>
                <a:lnTo>
                  <a:pt x="905192" y="242570"/>
                </a:lnTo>
                <a:lnTo>
                  <a:pt x="913448" y="245110"/>
                </a:lnTo>
                <a:lnTo>
                  <a:pt x="921385" y="248602"/>
                </a:lnTo>
                <a:lnTo>
                  <a:pt x="929005" y="252412"/>
                </a:lnTo>
                <a:lnTo>
                  <a:pt x="935990" y="257175"/>
                </a:lnTo>
                <a:lnTo>
                  <a:pt x="942975" y="262890"/>
                </a:lnTo>
                <a:lnTo>
                  <a:pt x="946150" y="266065"/>
                </a:lnTo>
                <a:lnTo>
                  <a:pt x="949325" y="269240"/>
                </a:lnTo>
                <a:lnTo>
                  <a:pt x="952182" y="272732"/>
                </a:lnTo>
                <a:lnTo>
                  <a:pt x="955040" y="276542"/>
                </a:lnTo>
                <a:lnTo>
                  <a:pt x="1130618" y="518477"/>
                </a:lnTo>
                <a:lnTo>
                  <a:pt x="1154430" y="507047"/>
                </a:lnTo>
                <a:lnTo>
                  <a:pt x="1177925" y="496252"/>
                </a:lnTo>
                <a:lnTo>
                  <a:pt x="1201738" y="485457"/>
                </a:lnTo>
                <a:lnTo>
                  <a:pt x="1225868" y="475615"/>
                </a:lnTo>
                <a:lnTo>
                  <a:pt x="1250315" y="465772"/>
                </a:lnTo>
                <a:lnTo>
                  <a:pt x="1274762" y="456247"/>
                </a:lnTo>
                <a:lnTo>
                  <a:pt x="1299528" y="447675"/>
                </a:lnTo>
                <a:lnTo>
                  <a:pt x="1324928" y="439102"/>
                </a:lnTo>
                <a:lnTo>
                  <a:pt x="1350010" y="431165"/>
                </a:lnTo>
                <a:lnTo>
                  <a:pt x="1375092" y="423545"/>
                </a:lnTo>
                <a:lnTo>
                  <a:pt x="1400810" y="416877"/>
                </a:lnTo>
                <a:lnTo>
                  <a:pt x="1426845" y="410210"/>
                </a:lnTo>
                <a:lnTo>
                  <a:pt x="1452245" y="404177"/>
                </a:lnTo>
                <a:lnTo>
                  <a:pt x="1478598" y="398462"/>
                </a:lnTo>
                <a:lnTo>
                  <a:pt x="1504950" y="393065"/>
                </a:lnTo>
                <a:lnTo>
                  <a:pt x="1531302" y="388620"/>
                </a:lnTo>
                <a:lnTo>
                  <a:pt x="1531302" y="89217"/>
                </a:lnTo>
                <a:lnTo>
                  <a:pt x="1531302" y="84455"/>
                </a:lnTo>
                <a:lnTo>
                  <a:pt x="1531620" y="80010"/>
                </a:lnTo>
                <a:lnTo>
                  <a:pt x="1532572" y="75565"/>
                </a:lnTo>
                <a:lnTo>
                  <a:pt x="1533208" y="71120"/>
                </a:lnTo>
                <a:lnTo>
                  <a:pt x="1535430" y="62865"/>
                </a:lnTo>
                <a:lnTo>
                  <a:pt x="1538605" y="54610"/>
                </a:lnTo>
                <a:lnTo>
                  <a:pt x="1542415" y="46672"/>
                </a:lnTo>
                <a:lnTo>
                  <a:pt x="1546860" y="39370"/>
                </a:lnTo>
                <a:lnTo>
                  <a:pt x="1551622" y="32385"/>
                </a:lnTo>
                <a:lnTo>
                  <a:pt x="1557655" y="26352"/>
                </a:lnTo>
                <a:lnTo>
                  <a:pt x="1563688" y="20320"/>
                </a:lnTo>
                <a:lnTo>
                  <a:pt x="1570990" y="15240"/>
                </a:lnTo>
                <a:lnTo>
                  <a:pt x="1577975" y="10795"/>
                </a:lnTo>
                <a:lnTo>
                  <a:pt x="1585912" y="6985"/>
                </a:lnTo>
                <a:lnTo>
                  <a:pt x="1594168" y="4127"/>
                </a:lnTo>
                <a:lnTo>
                  <a:pt x="1602422" y="1905"/>
                </a:lnTo>
                <a:lnTo>
                  <a:pt x="1607185" y="952"/>
                </a:lnTo>
                <a:lnTo>
                  <a:pt x="1611630" y="317"/>
                </a:lnTo>
                <a:lnTo>
                  <a:pt x="1615758" y="0"/>
                </a:lnTo>
                <a:close/>
              </a:path>
            </a:pathLst>
          </a:custGeom>
          <a:solidFill>
            <a:srgbClr val="7030A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00" name="文本框 99"/>
          <p:cNvSpPr txBox="1"/>
          <p:nvPr/>
        </p:nvSpPr>
        <p:spPr>
          <a:xfrm>
            <a:off x="1821815" y="491490"/>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1.</a:t>
            </a:r>
            <a:r>
              <a:rPr lang="zh-CN" altLang="en-US" sz="2800" b="0">
                <a:latin typeface="宋体" panose="02010600030101010101" pitchFamily="2" charset="-122"/>
                <a:ea typeface="宋体" panose="02010600030101010101" pitchFamily="2" charset="-122"/>
                <a:cs typeface="宋体" panose="02010600030101010101" pitchFamily="2" charset="-122"/>
              </a:rPr>
              <a:t>围绕项目，择定主题</a:t>
            </a:r>
            <a:endParaRPr lang="zh-CN" altLang="en-US" sz="2800"/>
          </a:p>
        </p:txBody>
      </p:sp>
      <p:sp>
        <p:nvSpPr>
          <p:cNvPr id="27" name="文本框 26"/>
          <p:cNvSpPr txBox="1"/>
          <p:nvPr/>
        </p:nvSpPr>
        <p:spPr>
          <a:xfrm>
            <a:off x="2397760" y="1361440"/>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2.</a:t>
            </a:r>
            <a:r>
              <a:rPr lang="zh-CN" altLang="en-US" sz="2800" b="0">
                <a:latin typeface="宋体" panose="02010600030101010101" pitchFamily="2" charset="-122"/>
                <a:ea typeface="宋体" panose="02010600030101010101" pitchFamily="2" charset="-122"/>
                <a:cs typeface="宋体" panose="02010600030101010101" pitchFamily="2" charset="-122"/>
              </a:rPr>
              <a:t>创设情境，共建团队</a:t>
            </a:r>
            <a:endParaRPr lang="zh-CN" altLang="en-US" sz="2800"/>
          </a:p>
        </p:txBody>
      </p:sp>
      <p:sp>
        <p:nvSpPr>
          <p:cNvPr id="28" name="文本框 27"/>
          <p:cNvSpPr txBox="1"/>
          <p:nvPr/>
        </p:nvSpPr>
        <p:spPr>
          <a:xfrm>
            <a:off x="1821815" y="2279015"/>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3.</a:t>
            </a:r>
            <a:r>
              <a:rPr lang="zh-CN" altLang="en-US" sz="2800" b="0">
                <a:latin typeface="宋体" panose="02010600030101010101" pitchFamily="2" charset="-122"/>
                <a:ea typeface="宋体" panose="02010600030101010101" pitchFamily="2" charset="-122"/>
                <a:cs typeface="宋体" panose="02010600030101010101" pitchFamily="2" charset="-122"/>
              </a:rPr>
              <a:t>规划内容，细化目标</a:t>
            </a:r>
            <a:endParaRPr lang="zh-CN" altLang="en-US" sz="2800"/>
          </a:p>
        </p:txBody>
      </p:sp>
      <p:sp>
        <p:nvSpPr>
          <p:cNvPr id="29" name="文本框 28"/>
          <p:cNvSpPr txBox="1"/>
          <p:nvPr/>
        </p:nvSpPr>
        <p:spPr>
          <a:xfrm>
            <a:off x="2397760" y="3208020"/>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4.</a:t>
            </a:r>
            <a:r>
              <a:rPr lang="zh-CN" altLang="en-US" sz="2800" b="0">
                <a:latin typeface="宋体" panose="02010600030101010101" pitchFamily="2" charset="-122"/>
                <a:ea typeface="宋体" panose="02010600030101010101" pitchFamily="2" charset="-122"/>
                <a:cs typeface="宋体" panose="02010600030101010101" pitchFamily="2" charset="-122"/>
              </a:rPr>
              <a:t>发掘问题，分析问题</a:t>
            </a:r>
            <a:endParaRPr lang="zh-CN" altLang="en-US" sz="2800"/>
          </a:p>
        </p:txBody>
      </p:sp>
      <p:sp>
        <p:nvSpPr>
          <p:cNvPr id="30" name="文本框 29"/>
          <p:cNvSpPr txBox="1"/>
          <p:nvPr/>
        </p:nvSpPr>
        <p:spPr>
          <a:xfrm>
            <a:off x="1821815" y="4182745"/>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5.</a:t>
            </a:r>
            <a:r>
              <a:rPr lang="zh-CN" altLang="en-US" sz="2800" b="0">
                <a:latin typeface="宋体" panose="02010600030101010101" pitchFamily="2" charset="-122"/>
                <a:ea typeface="宋体" panose="02010600030101010101" pitchFamily="2" charset="-122"/>
                <a:cs typeface="宋体" panose="02010600030101010101" pitchFamily="2" charset="-122"/>
              </a:rPr>
              <a:t>拟定方案，创意解决</a:t>
            </a:r>
            <a:endParaRPr lang="zh-CN" altLang="en-US" sz="2800"/>
          </a:p>
        </p:txBody>
      </p:sp>
      <p:sp>
        <p:nvSpPr>
          <p:cNvPr id="31" name="文本框 30"/>
          <p:cNvSpPr txBox="1"/>
          <p:nvPr/>
        </p:nvSpPr>
        <p:spPr>
          <a:xfrm>
            <a:off x="2397760" y="5138420"/>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6.</a:t>
            </a:r>
            <a:r>
              <a:rPr lang="zh-CN" altLang="en-US" sz="2800" b="0">
                <a:latin typeface="宋体" panose="02010600030101010101" pitchFamily="2" charset="-122"/>
                <a:ea typeface="宋体" panose="02010600030101010101" pitchFamily="2" charset="-122"/>
                <a:cs typeface="宋体" panose="02010600030101010101" pitchFamily="2" charset="-122"/>
              </a:rPr>
              <a:t>展示成果，交流分享</a:t>
            </a:r>
            <a:endParaRPr lang="zh-CN" altLang="en-US" sz="2800"/>
          </a:p>
        </p:txBody>
      </p:sp>
      <p:sp>
        <p:nvSpPr>
          <p:cNvPr id="32" name="文本框 31"/>
          <p:cNvSpPr txBox="1"/>
          <p:nvPr/>
        </p:nvSpPr>
        <p:spPr>
          <a:xfrm>
            <a:off x="1821815" y="6003925"/>
            <a:ext cx="5080000" cy="521970"/>
          </a:xfrm>
          <a:prstGeom prst="rect">
            <a:avLst/>
          </a:prstGeom>
          <a:noFill/>
          <a:ln w="9525">
            <a:noFill/>
          </a:ln>
        </p:spPr>
        <p:txBody>
          <a:bodyPr>
            <a:spAutoFit/>
          </a:bodyPr>
          <a:p>
            <a:pPr indent="0"/>
            <a:r>
              <a:rPr lang="en-US" altLang="zh-CN" sz="2800" b="0">
                <a:latin typeface="宋体" panose="02010600030101010101" pitchFamily="2" charset="-122"/>
                <a:ea typeface="宋体" panose="02010600030101010101" pitchFamily="2" charset="-122"/>
                <a:cs typeface="宋体" panose="02010600030101010101" pitchFamily="2" charset="-122"/>
              </a:rPr>
              <a:t>7.</a:t>
            </a:r>
            <a:r>
              <a:rPr lang="zh-CN" altLang="en-US" sz="2800" b="0">
                <a:latin typeface="宋体" panose="02010600030101010101" pitchFamily="2" charset="-122"/>
                <a:ea typeface="宋体" panose="02010600030101010101" pitchFamily="2" charset="-122"/>
                <a:cs typeface="宋体" panose="02010600030101010101" pitchFamily="2" charset="-122"/>
              </a:rPr>
              <a:t>综合评价，总结反思</a:t>
            </a:r>
            <a:endParaRPr lang="zh-CN" alt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剪去对角的矩形 25"/>
          <p:cNvSpPr/>
          <p:nvPr/>
        </p:nvSpPr>
        <p:spPr>
          <a:xfrm>
            <a:off x="510540" y="377825"/>
            <a:ext cx="1774825" cy="850265"/>
          </a:xfrm>
          <a:prstGeom prst="snip2DiagRect">
            <a:avLst/>
          </a:prstGeom>
          <a:solidFill>
            <a:srgbClr val="AE73CB"/>
          </a:solidFill>
          <a:ln>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99160" y="511175"/>
            <a:ext cx="1386205" cy="583565"/>
          </a:xfrm>
          <a:prstGeom prst="rect">
            <a:avLst/>
          </a:prstGeom>
          <a:noFill/>
        </p:spPr>
        <p:txBody>
          <a:bodyPr wrap="square" rtlCol="0">
            <a:spAutoFit/>
          </a:bodyPr>
          <a:p>
            <a:r>
              <a:rPr lang="zh-CN" altLang="en-US" sz="3200" b="1">
                <a:solidFill>
                  <a:schemeClr val="bg1"/>
                </a:solidFill>
              </a:rPr>
              <a:t>案例</a:t>
            </a:r>
            <a:endParaRPr lang="zh-CN" altLang="en-US" sz="3200" b="1">
              <a:solidFill>
                <a:schemeClr val="bg1"/>
              </a:solidFill>
            </a:endParaRPr>
          </a:p>
        </p:txBody>
      </p:sp>
      <p:pic>
        <p:nvPicPr>
          <p:cNvPr id="2" name="图片 -2147482624"/>
          <p:cNvPicPr>
            <a:picLocks noChangeAspect="1"/>
          </p:cNvPicPr>
          <p:nvPr/>
        </p:nvPicPr>
        <p:blipFill>
          <a:blip r:embed="rId1"/>
          <a:stretch>
            <a:fillRect/>
          </a:stretch>
        </p:blipFill>
        <p:spPr>
          <a:xfrm>
            <a:off x="2459355" y="166370"/>
            <a:ext cx="9312275" cy="652589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X:\信息\机房布置\单个图片\学习如堆积木般简单.jpg学习如堆积木般简单"/>
          <p:cNvPicPr preferRelativeResize="0">
            <a:picLocks noChangeAspect="1"/>
          </p:cNvPicPr>
          <p:nvPr/>
        </p:nvPicPr>
        <p:blipFill rotWithShape="1">
          <a:blip r:embed="rId1"/>
          <a:srcRect/>
          <a:stretch>
            <a:fillRect/>
          </a:stretch>
        </p:blipFill>
        <p:spPr>
          <a:xfrm>
            <a:off x="941070" y="709295"/>
            <a:ext cx="6446520" cy="2774315"/>
          </a:xfrm>
          <a:prstGeom prst="rect">
            <a:avLst/>
          </a:prstGeom>
          <a:noFill/>
        </p:spPr>
      </p:pic>
      <p:sp>
        <p:nvSpPr>
          <p:cNvPr id="4" name="任意多边形 3"/>
          <p:cNvSpPr/>
          <p:nvPr/>
        </p:nvSpPr>
        <p:spPr>
          <a:xfrm rot="16200000" flipH="1">
            <a:off x="8179747" y="173138"/>
            <a:ext cx="2774271" cy="3846286"/>
          </a:xfrm>
          <a:custGeom>
            <a:avLst/>
            <a:gdLst>
              <a:gd name="connsiteX0" fmla="*/ 0 w 1021607"/>
              <a:gd name="connsiteY0" fmla="*/ 1219907 h 1219907"/>
              <a:gd name="connsiteX1" fmla="*/ 0 w 1021607"/>
              <a:gd name="connsiteY1" fmla="*/ 116036 h 1219907"/>
              <a:gd name="connsiteX2" fmla="*/ 381631 w 1021607"/>
              <a:gd name="connsiteY2" fmla="*/ 116036 h 1219907"/>
              <a:gd name="connsiteX3" fmla="*/ 510804 w 1021607"/>
              <a:gd name="connsiteY3" fmla="*/ 0 h 1219907"/>
              <a:gd name="connsiteX4" fmla="*/ 639977 w 1021607"/>
              <a:gd name="connsiteY4" fmla="*/ 116036 h 1219907"/>
              <a:gd name="connsiteX5" fmla="*/ 1021607 w 1021607"/>
              <a:gd name="connsiteY5" fmla="*/ 116036 h 1219907"/>
              <a:gd name="connsiteX6" fmla="*/ 1021607 w 1021607"/>
              <a:gd name="connsiteY6" fmla="*/ 1219907 h 121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607" h="1219907">
                <a:moveTo>
                  <a:pt x="0" y="1219907"/>
                </a:moveTo>
                <a:lnTo>
                  <a:pt x="0" y="116036"/>
                </a:lnTo>
                <a:lnTo>
                  <a:pt x="381631" y="116036"/>
                </a:lnTo>
                <a:lnTo>
                  <a:pt x="510804" y="0"/>
                </a:lnTo>
                <a:lnTo>
                  <a:pt x="639977" y="116036"/>
                </a:lnTo>
                <a:lnTo>
                  <a:pt x="1021607" y="116036"/>
                </a:lnTo>
                <a:lnTo>
                  <a:pt x="1021607" y="1219907"/>
                </a:ln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KSO_Shape"/>
          <p:cNvSpPr/>
          <p:nvPr/>
        </p:nvSpPr>
        <p:spPr bwMode="auto">
          <a:xfrm>
            <a:off x="9156552" y="808928"/>
            <a:ext cx="1320800" cy="1306239"/>
          </a:xfrm>
          <a:custGeom>
            <a:avLst/>
            <a:gdLst>
              <a:gd name="T0" fmla="*/ 1456255 w 4409"/>
              <a:gd name="T1" fmla="*/ 872981 h 4408"/>
              <a:gd name="T2" fmla="*/ 1602959 w 4409"/>
              <a:gd name="T3" fmla="*/ 804266 h 4408"/>
              <a:gd name="T4" fmla="*/ 1713419 w 4409"/>
              <a:gd name="T5" fmla="*/ 710485 h 4408"/>
              <a:gd name="T6" fmla="*/ 1793674 w 4409"/>
              <a:gd name="T7" fmla="*/ 600715 h 4408"/>
              <a:gd name="T8" fmla="*/ 1847178 w 4409"/>
              <a:gd name="T9" fmla="*/ 482733 h 4408"/>
              <a:gd name="T10" fmla="*/ 1879971 w 4409"/>
              <a:gd name="T11" fmla="*/ 366047 h 4408"/>
              <a:gd name="T12" fmla="*/ 1901545 w 4409"/>
              <a:gd name="T13" fmla="*/ 180647 h 4408"/>
              <a:gd name="T14" fmla="*/ 1633594 w 4409"/>
              <a:gd name="T15" fmla="*/ 79087 h 4408"/>
              <a:gd name="T16" fmla="*/ 2589 w 4409"/>
              <a:gd name="T17" fmla="*/ 79087 h 4408"/>
              <a:gd name="T18" fmla="*/ 1726 w 4409"/>
              <a:gd name="T19" fmla="*/ 205280 h 4408"/>
              <a:gd name="T20" fmla="*/ 26320 w 4409"/>
              <a:gd name="T21" fmla="*/ 382902 h 4408"/>
              <a:gd name="T22" fmla="*/ 61271 w 4409"/>
              <a:gd name="T23" fmla="*/ 500451 h 4408"/>
              <a:gd name="T24" fmla="*/ 118658 w 4409"/>
              <a:gd name="T25" fmla="*/ 618001 h 4408"/>
              <a:gd name="T26" fmla="*/ 202797 w 4409"/>
              <a:gd name="T27" fmla="*/ 726476 h 4408"/>
              <a:gd name="T28" fmla="*/ 318434 w 4409"/>
              <a:gd name="T29" fmla="*/ 816799 h 4408"/>
              <a:gd name="T30" fmla="*/ 446585 w 4409"/>
              <a:gd name="T31" fmla="*/ 872981 h 4408"/>
              <a:gd name="T32" fmla="*/ 626513 w 4409"/>
              <a:gd name="T33" fmla="*/ 952068 h 4408"/>
              <a:gd name="T34" fmla="*/ 742151 w 4409"/>
              <a:gd name="T35" fmla="*/ 1047577 h 4408"/>
              <a:gd name="T36" fmla="*/ 872027 w 4409"/>
              <a:gd name="T37" fmla="*/ 1101598 h 4408"/>
              <a:gd name="T38" fmla="*/ 751212 w 4409"/>
              <a:gd name="T39" fmla="*/ 1683297 h 4408"/>
              <a:gd name="T40" fmla="*/ 603645 w 4409"/>
              <a:gd name="T41" fmla="*/ 1720032 h 4408"/>
              <a:gd name="T42" fmla="*/ 489302 w 4409"/>
              <a:gd name="T43" fmla="*/ 1773621 h 4408"/>
              <a:gd name="T44" fmla="*/ 417675 w 4409"/>
              <a:gd name="T45" fmla="*/ 1840607 h 4408"/>
              <a:gd name="T46" fmla="*/ 398690 w 4409"/>
              <a:gd name="T47" fmla="*/ 1883392 h 4408"/>
              <a:gd name="T48" fmla="*/ 1506307 w 4409"/>
              <a:gd name="T49" fmla="*/ 1899814 h 4408"/>
              <a:gd name="T50" fmla="*/ 1496814 w 4409"/>
              <a:gd name="T51" fmla="*/ 1861351 h 4408"/>
              <a:gd name="T52" fmla="*/ 1450214 w 4409"/>
              <a:gd name="T53" fmla="*/ 1800847 h 4408"/>
              <a:gd name="T54" fmla="*/ 1353130 w 4409"/>
              <a:gd name="T55" fmla="*/ 1741208 h 4408"/>
              <a:gd name="T56" fmla="*/ 1218076 w 4409"/>
              <a:gd name="T57" fmla="*/ 1696695 h 4408"/>
              <a:gd name="T58" fmla="*/ 1055839 w 4409"/>
              <a:gd name="T59" fmla="*/ 1671629 h 4408"/>
              <a:gd name="T60" fmla="*/ 1106754 w 4409"/>
              <a:gd name="T61" fmla="*/ 1076532 h 4408"/>
              <a:gd name="T62" fmla="*/ 1228000 w 4409"/>
              <a:gd name="T63" fmla="*/ 998310 h 4408"/>
              <a:gd name="T64" fmla="*/ 1506307 w 4409"/>
              <a:gd name="T65" fmla="*/ 158606 h 4408"/>
              <a:gd name="T66" fmla="*/ 1820858 w 4409"/>
              <a:gd name="T67" fmla="*/ 226889 h 4408"/>
              <a:gd name="T68" fmla="*/ 1797126 w 4409"/>
              <a:gd name="T69" fmla="*/ 377283 h 4408"/>
              <a:gd name="T70" fmla="*/ 1741896 w 4409"/>
              <a:gd name="T71" fmla="*/ 530271 h 4408"/>
              <a:gd name="T72" fmla="*/ 1694002 w 4409"/>
              <a:gd name="T73" fmla="*/ 610222 h 4408"/>
              <a:gd name="T74" fmla="*/ 1630574 w 4409"/>
              <a:gd name="T75" fmla="*/ 682395 h 4408"/>
              <a:gd name="T76" fmla="*/ 1549024 w 4409"/>
              <a:gd name="T77" fmla="*/ 744195 h 4408"/>
              <a:gd name="T78" fmla="*/ 1448488 w 4409"/>
              <a:gd name="T79" fmla="*/ 792165 h 4408"/>
              <a:gd name="T80" fmla="*/ 1419147 w 4409"/>
              <a:gd name="T81" fmla="*/ 734687 h 4408"/>
              <a:gd name="T82" fmla="*/ 1486890 w 4409"/>
              <a:gd name="T83" fmla="*/ 528542 h 4408"/>
              <a:gd name="T84" fmla="*/ 1505012 w 4409"/>
              <a:gd name="T85" fmla="*/ 388952 h 4408"/>
              <a:gd name="T86" fmla="*/ 454351 w 4409"/>
              <a:gd name="T87" fmla="*/ 792165 h 4408"/>
              <a:gd name="T88" fmla="*/ 353384 w 4409"/>
              <a:gd name="T89" fmla="*/ 744627 h 4408"/>
              <a:gd name="T90" fmla="*/ 271834 w 4409"/>
              <a:gd name="T91" fmla="*/ 682827 h 4408"/>
              <a:gd name="T92" fmla="*/ 208406 w 4409"/>
              <a:gd name="T93" fmla="*/ 610654 h 4408"/>
              <a:gd name="T94" fmla="*/ 160512 w 4409"/>
              <a:gd name="T95" fmla="*/ 531135 h 4408"/>
              <a:gd name="T96" fmla="*/ 105282 w 4409"/>
              <a:gd name="T97" fmla="*/ 377716 h 4408"/>
              <a:gd name="T98" fmla="*/ 81982 w 4409"/>
              <a:gd name="T99" fmla="*/ 226889 h 4408"/>
              <a:gd name="T100" fmla="*/ 396533 w 4409"/>
              <a:gd name="T101" fmla="*/ 341846 h 4408"/>
              <a:gd name="T102" fmla="*/ 401279 w 4409"/>
              <a:gd name="T103" fmla="*/ 435626 h 4408"/>
              <a:gd name="T104" fmla="*/ 439681 w 4409"/>
              <a:gd name="T105" fmla="*/ 618866 h 4408"/>
              <a:gd name="T106" fmla="*/ 525115 w 4409"/>
              <a:gd name="T107" fmla="*/ 814638 h 4408"/>
              <a:gd name="T108" fmla="*/ 853473 w 4409"/>
              <a:gd name="T109" fmla="*/ 400620 h 44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09" h="4408">
                <a:moveTo>
                  <a:pt x="3025" y="2127"/>
                </a:moveTo>
                <a:lnTo>
                  <a:pt x="3025" y="2127"/>
                </a:lnTo>
                <a:lnTo>
                  <a:pt x="3097" y="2107"/>
                </a:lnTo>
                <a:lnTo>
                  <a:pt x="3179" y="2081"/>
                </a:lnTo>
                <a:lnTo>
                  <a:pt x="3271" y="2053"/>
                </a:lnTo>
                <a:lnTo>
                  <a:pt x="3375" y="2020"/>
                </a:lnTo>
                <a:lnTo>
                  <a:pt x="3429" y="2002"/>
                </a:lnTo>
                <a:lnTo>
                  <a:pt x="3481" y="1982"/>
                </a:lnTo>
                <a:lnTo>
                  <a:pt x="3532" y="1961"/>
                </a:lnTo>
                <a:lnTo>
                  <a:pt x="3580" y="1938"/>
                </a:lnTo>
                <a:lnTo>
                  <a:pt x="3626" y="1914"/>
                </a:lnTo>
                <a:lnTo>
                  <a:pt x="3672" y="1889"/>
                </a:lnTo>
                <a:lnTo>
                  <a:pt x="3715" y="1861"/>
                </a:lnTo>
                <a:lnTo>
                  <a:pt x="3756" y="1834"/>
                </a:lnTo>
                <a:lnTo>
                  <a:pt x="3797" y="1804"/>
                </a:lnTo>
                <a:lnTo>
                  <a:pt x="3834" y="1774"/>
                </a:lnTo>
                <a:lnTo>
                  <a:pt x="3871" y="1744"/>
                </a:lnTo>
                <a:lnTo>
                  <a:pt x="3906" y="1711"/>
                </a:lnTo>
                <a:lnTo>
                  <a:pt x="3940" y="1679"/>
                </a:lnTo>
                <a:lnTo>
                  <a:pt x="3971" y="1644"/>
                </a:lnTo>
                <a:lnTo>
                  <a:pt x="4002" y="1610"/>
                </a:lnTo>
                <a:lnTo>
                  <a:pt x="4031" y="1575"/>
                </a:lnTo>
                <a:lnTo>
                  <a:pt x="4059" y="1539"/>
                </a:lnTo>
                <a:lnTo>
                  <a:pt x="4085" y="1502"/>
                </a:lnTo>
                <a:lnTo>
                  <a:pt x="4110" y="1466"/>
                </a:lnTo>
                <a:lnTo>
                  <a:pt x="4134" y="1428"/>
                </a:lnTo>
                <a:lnTo>
                  <a:pt x="4157" y="1390"/>
                </a:lnTo>
                <a:lnTo>
                  <a:pt x="4177" y="1351"/>
                </a:lnTo>
                <a:lnTo>
                  <a:pt x="4198" y="1312"/>
                </a:lnTo>
                <a:lnTo>
                  <a:pt x="4217" y="1274"/>
                </a:lnTo>
                <a:lnTo>
                  <a:pt x="4234" y="1235"/>
                </a:lnTo>
                <a:lnTo>
                  <a:pt x="4251" y="1196"/>
                </a:lnTo>
                <a:lnTo>
                  <a:pt x="4267" y="1156"/>
                </a:lnTo>
                <a:lnTo>
                  <a:pt x="4281" y="1117"/>
                </a:lnTo>
                <a:lnTo>
                  <a:pt x="4295" y="1078"/>
                </a:lnTo>
                <a:lnTo>
                  <a:pt x="4307" y="1039"/>
                </a:lnTo>
                <a:lnTo>
                  <a:pt x="4319" y="1000"/>
                </a:lnTo>
                <a:lnTo>
                  <a:pt x="4329" y="961"/>
                </a:lnTo>
                <a:lnTo>
                  <a:pt x="4340" y="923"/>
                </a:lnTo>
                <a:lnTo>
                  <a:pt x="4349" y="884"/>
                </a:lnTo>
                <a:lnTo>
                  <a:pt x="4357" y="847"/>
                </a:lnTo>
                <a:lnTo>
                  <a:pt x="4365" y="809"/>
                </a:lnTo>
                <a:lnTo>
                  <a:pt x="4377" y="736"/>
                </a:lnTo>
                <a:lnTo>
                  <a:pt x="4387" y="665"/>
                </a:lnTo>
                <a:lnTo>
                  <a:pt x="4395" y="598"/>
                </a:lnTo>
                <a:lnTo>
                  <a:pt x="4401" y="534"/>
                </a:lnTo>
                <a:lnTo>
                  <a:pt x="4405" y="474"/>
                </a:lnTo>
                <a:lnTo>
                  <a:pt x="4407" y="418"/>
                </a:lnTo>
                <a:lnTo>
                  <a:pt x="4409" y="367"/>
                </a:lnTo>
                <a:lnTo>
                  <a:pt x="4409" y="321"/>
                </a:lnTo>
                <a:lnTo>
                  <a:pt x="4409" y="281"/>
                </a:lnTo>
                <a:lnTo>
                  <a:pt x="4407" y="247"/>
                </a:lnTo>
                <a:lnTo>
                  <a:pt x="4404" y="201"/>
                </a:lnTo>
                <a:lnTo>
                  <a:pt x="4403" y="183"/>
                </a:lnTo>
                <a:lnTo>
                  <a:pt x="3786" y="183"/>
                </a:lnTo>
                <a:lnTo>
                  <a:pt x="3491" y="183"/>
                </a:lnTo>
                <a:lnTo>
                  <a:pt x="3491" y="0"/>
                </a:lnTo>
                <a:lnTo>
                  <a:pt x="919" y="0"/>
                </a:lnTo>
                <a:lnTo>
                  <a:pt x="919" y="183"/>
                </a:lnTo>
                <a:lnTo>
                  <a:pt x="624" y="183"/>
                </a:lnTo>
                <a:lnTo>
                  <a:pt x="6" y="183"/>
                </a:lnTo>
                <a:lnTo>
                  <a:pt x="5" y="201"/>
                </a:lnTo>
                <a:lnTo>
                  <a:pt x="2" y="247"/>
                </a:lnTo>
                <a:lnTo>
                  <a:pt x="1" y="282"/>
                </a:lnTo>
                <a:lnTo>
                  <a:pt x="0" y="321"/>
                </a:lnTo>
                <a:lnTo>
                  <a:pt x="1" y="367"/>
                </a:lnTo>
                <a:lnTo>
                  <a:pt x="2" y="419"/>
                </a:lnTo>
                <a:lnTo>
                  <a:pt x="4" y="475"/>
                </a:lnTo>
                <a:lnTo>
                  <a:pt x="8" y="535"/>
                </a:lnTo>
                <a:lnTo>
                  <a:pt x="14" y="599"/>
                </a:lnTo>
                <a:lnTo>
                  <a:pt x="22" y="667"/>
                </a:lnTo>
                <a:lnTo>
                  <a:pt x="32" y="737"/>
                </a:lnTo>
                <a:lnTo>
                  <a:pt x="45" y="811"/>
                </a:lnTo>
                <a:lnTo>
                  <a:pt x="52" y="848"/>
                </a:lnTo>
                <a:lnTo>
                  <a:pt x="61" y="886"/>
                </a:lnTo>
                <a:lnTo>
                  <a:pt x="69" y="924"/>
                </a:lnTo>
                <a:lnTo>
                  <a:pt x="79" y="962"/>
                </a:lnTo>
                <a:lnTo>
                  <a:pt x="91" y="1002"/>
                </a:lnTo>
                <a:lnTo>
                  <a:pt x="102" y="1041"/>
                </a:lnTo>
                <a:lnTo>
                  <a:pt x="115" y="1080"/>
                </a:lnTo>
                <a:lnTo>
                  <a:pt x="128" y="1120"/>
                </a:lnTo>
                <a:lnTo>
                  <a:pt x="142" y="1158"/>
                </a:lnTo>
                <a:lnTo>
                  <a:pt x="159" y="1198"/>
                </a:lnTo>
                <a:lnTo>
                  <a:pt x="175" y="1237"/>
                </a:lnTo>
                <a:lnTo>
                  <a:pt x="193" y="1276"/>
                </a:lnTo>
                <a:lnTo>
                  <a:pt x="211" y="1315"/>
                </a:lnTo>
                <a:lnTo>
                  <a:pt x="232" y="1354"/>
                </a:lnTo>
                <a:lnTo>
                  <a:pt x="253" y="1392"/>
                </a:lnTo>
                <a:lnTo>
                  <a:pt x="275" y="1430"/>
                </a:lnTo>
                <a:lnTo>
                  <a:pt x="299" y="1468"/>
                </a:lnTo>
                <a:lnTo>
                  <a:pt x="324" y="1504"/>
                </a:lnTo>
                <a:lnTo>
                  <a:pt x="350" y="1541"/>
                </a:lnTo>
                <a:lnTo>
                  <a:pt x="378" y="1577"/>
                </a:lnTo>
                <a:lnTo>
                  <a:pt x="407" y="1612"/>
                </a:lnTo>
                <a:lnTo>
                  <a:pt x="438" y="1646"/>
                </a:lnTo>
                <a:lnTo>
                  <a:pt x="470" y="1681"/>
                </a:lnTo>
                <a:lnTo>
                  <a:pt x="503" y="1713"/>
                </a:lnTo>
                <a:lnTo>
                  <a:pt x="538" y="1746"/>
                </a:lnTo>
                <a:lnTo>
                  <a:pt x="574" y="1776"/>
                </a:lnTo>
                <a:lnTo>
                  <a:pt x="613" y="1806"/>
                </a:lnTo>
                <a:lnTo>
                  <a:pt x="653" y="1835"/>
                </a:lnTo>
                <a:lnTo>
                  <a:pt x="694" y="1863"/>
                </a:lnTo>
                <a:lnTo>
                  <a:pt x="738" y="1890"/>
                </a:lnTo>
                <a:lnTo>
                  <a:pt x="782" y="1915"/>
                </a:lnTo>
                <a:lnTo>
                  <a:pt x="829" y="1939"/>
                </a:lnTo>
                <a:lnTo>
                  <a:pt x="878" y="1962"/>
                </a:lnTo>
                <a:lnTo>
                  <a:pt x="928" y="1983"/>
                </a:lnTo>
                <a:lnTo>
                  <a:pt x="981" y="2002"/>
                </a:lnTo>
                <a:lnTo>
                  <a:pt x="1035" y="2020"/>
                </a:lnTo>
                <a:lnTo>
                  <a:pt x="1137" y="2053"/>
                </a:lnTo>
                <a:lnTo>
                  <a:pt x="1230" y="2080"/>
                </a:lnTo>
                <a:lnTo>
                  <a:pt x="1311" y="2105"/>
                </a:lnTo>
                <a:lnTo>
                  <a:pt x="1384" y="2125"/>
                </a:lnTo>
                <a:lnTo>
                  <a:pt x="1417" y="2164"/>
                </a:lnTo>
                <a:lnTo>
                  <a:pt x="1452" y="2203"/>
                </a:lnTo>
                <a:lnTo>
                  <a:pt x="1488" y="2241"/>
                </a:lnTo>
                <a:lnTo>
                  <a:pt x="1525" y="2275"/>
                </a:lnTo>
                <a:lnTo>
                  <a:pt x="1562" y="2309"/>
                </a:lnTo>
                <a:lnTo>
                  <a:pt x="1600" y="2340"/>
                </a:lnTo>
                <a:lnTo>
                  <a:pt x="1639" y="2370"/>
                </a:lnTo>
                <a:lnTo>
                  <a:pt x="1679" y="2398"/>
                </a:lnTo>
                <a:lnTo>
                  <a:pt x="1720" y="2424"/>
                </a:lnTo>
                <a:lnTo>
                  <a:pt x="1761" y="2449"/>
                </a:lnTo>
                <a:lnTo>
                  <a:pt x="1803" y="2471"/>
                </a:lnTo>
                <a:lnTo>
                  <a:pt x="1845" y="2490"/>
                </a:lnTo>
                <a:lnTo>
                  <a:pt x="1888" y="2508"/>
                </a:lnTo>
                <a:lnTo>
                  <a:pt x="1933" y="2525"/>
                </a:lnTo>
                <a:lnTo>
                  <a:pt x="1976" y="2538"/>
                </a:lnTo>
                <a:lnTo>
                  <a:pt x="2021" y="2549"/>
                </a:lnTo>
                <a:lnTo>
                  <a:pt x="2021" y="3864"/>
                </a:lnTo>
                <a:lnTo>
                  <a:pt x="1963" y="3868"/>
                </a:lnTo>
                <a:lnTo>
                  <a:pt x="1906" y="3873"/>
                </a:lnTo>
                <a:lnTo>
                  <a:pt x="1850" y="3880"/>
                </a:lnTo>
                <a:lnTo>
                  <a:pt x="1795" y="3887"/>
                </a:lnTo>
                <a:lnTo>
                  <a:pt x="1741" y="3895"/>
                </a:lnTo>
                <a:lnTo>
                  <a:pt x="1688" y="3904"/>
                </a:lnTo>
                <a:lnTo>
                  <a:pt x="1636" y="3915"/>
                </a:lnTo>
                <a:lnTo>
                  <a:pt x="1587" y="3926"/>
                </a:lnTo>
                <a:lnTo>
                  <a:pt x="1537" y="3939"/>
                </a:lnTo>
                <a:lnTo>
                  <a:pt x="1489" y="3951"/>
                </a:lnTo>
                <a:lnTo>
                  <a:pt x="1444" y="3965"/>
                </a:lnTo>
                <a:lnTo>
                  <a:pt x="1399" y="3980"/>
                </a:lnTo>
                <a:lnTo>
                  <a:pt x="1355" y="3995"/>
                </a:lnTo>
                <a:lnTo>
                  <a:pt x="1314" y="4012"/>
                </a:lnTo>
                <a:lnTo>
                  <a:pt x="1274" y="4029"/>
                </a:lnTo>
                <a:lnTo>
                  <a:pt x="1237" y="4046"/>
                </a:lnTo>
                <a:lnTo>
                  <a:pt x="1200" y="4065"/>
                </a:lnTo>
                <a:lnTo>
                  <a:pt x="1166" y="4085"/>
                </a:lnTo>
                <a:lnTo>
                  <a:pt x="1134" y="4104"/>
                </a:lnTo>
                <a:lnTo>
                  <a:pt x="1104" y="4124"/>
                </a:lnTo>
                <a:lnTo>
                  <a:pt x="1076" y="4146"/>
                </a:lnTo>
                <a:lnTo>
                  <a:pt x="1049" y="4167"/>
                </a:lnTo>
                <a:lnTo>
                  <a:pt x="1026" y="4189"/>
                </a:lnTo>
                <a:lnTo>
                  <a:pt x="1004" y="4211"/>
                </a:lnTo>
                <a:lnTo>
                  <a:pt x="984" y="4235"/>
                </a:lnTo>
                <a:lnTo>
                  <a:pt x="968" y="4259"/>
                </a:lnTo>
                <a:lnTo>
                  <a:pt x="953" y="4282"/>
                </a:lnTo>
                <a:lnTo>
                  <a:pt x="947" y="4295"/>
                </a:lnTo>
                <a:lnTo>
                  <a:pt x="941" y="4307"/>
                </a:lnTo>
                <a:lnTo>
                  <a:pt x="936" y="4320"/>
                </a:lnTo>
                <a:lnTo>
                  <a:pt x="931" y="4332"/>
                </a:lnTo>
                <a:lnTo>
                  <a:pt x="927" y="4344"/>
                </a:lnTo>
                <a:lnTo>
                  <a:pt x="924" y="4358"/>
                </a:lnTo>
                <a:lnTo>
                  <a:pt x="922" y="4370"/>
                </a:lnTo>
                <a:lnTo>
                  <a:pt x="920" y="4383"/>
                </a:lnTo>
                <a:lnTo>
                  <a:pt x="919" y="4396"/>
                </a:lnTo>
                <a:lnTo>
                  <a:pt x="919" y="4408"/>
                </a:lnTo>
                <a:lnTo>
                  <a:pt x="3491" y="4408"/>
                </a:lnTo>
                <a:lnTo>
                  <a:pt x="3491" y="4396"/>
                </a:lnTo>
                <a:lnTo>
                  <a:pt x="3490" y="4383"/>
                </a:lnTo>
                <a:lnTo>
                  <a:pt x="3488" y="4370"/>
                </a:lnTo>
                <a:lnTo>
                  <a:pt x="3486" y="4358"/>
                </a:lnTo>
                <a:lnTo>
                  <a:pt x="3482" y="4344"/>
                </a:lnTo>
                <a:lnTo>
                  <a:pt x="3478" y="4332"/>
                </a:lnTo>
                <a:lnTo>
                  <a:pt x="3474" y="4320"/>
                </a:lnTo>
                <a:lnTo>
                  <a:pt x="3469" y="4307"/>
                </a:lnTo>
                <a:lnTo>
                  <a:pt x="3463" y="4295"/>
                </a:lnTo>
                <a:lnTo>
                  <a:pt x="3457" y="4282"/>
                </a:lnTo>
                <a:lnTo>
                  <a:pt x="3443" y="4259"/>
                </a:lnTo>
                <a:lnTo>
                  <a:pt x="3426" y="4235"/>
                </a:lnTo>
                <a:lnTo>
                  <a:pt x="3406" y="4211"/>
                </a:lnTo>
                <a:lnTo>
                  <a:pt x="3384" y="4189"/>
                </a:lnTo>
                <a:lnTo>
                  <a:pt x="3361" y="4167"/>
                </a:lnTo>
                <a:lnTo>
                  <a:pt x="3334" y="4146"/>
                </a:lnTo>
                <a:lnTo>
                  <a:pt x="3306" y="4124"/>
                </a:lnTo>
                <a:lnTo>
                  <a:pt x="3276" y="4104"/>
                </a:lnTo>
                <a:lnTo>
                  <a:pt x="3244" y="4085"/>
                </a:lnTo>
                <a:lnTo>
                  <a:pt x="3210" y="4065"/>
                </a:lnTo>
                <a:lnTo>
                  <a:pt x="3173" y="4046"/>
                </a:lnTo>
                <a:lnTo>
                  <a:pt x="3136" y="4029"/>
                </a:lnTo>
                <a:lnTo>
                  <a:pt x="3096" y="4012"/>
                </a:lnTo>
                <a:lnTo>
                  <a:pt x="3054" y="3995"/>
                </a:lnTo>
                <a:lnTo>
                  <a:pt x="3011" y="3980"/>
                </a:lnTo>
                <a:lnTo>
                  <a:pt x="2966" y="3965"/>
                </a:lnTo>
                <a:lnTo>
                  <a:pt x="2921" y="3951"/>
                </a:lnTo>
                <a:lnTo>
                  <a:pt x="2873" y="3939"/>
                </a:lnTo>
                <a:lnTo>
                  <a:pt x="2823" y="3926"/>
                </a:lnTo>
                <a:lnTo>
                  <a:pt x="2773" y="3915"/>
                </a:lnTo>
                <a:lnTo>
                  <a:pt x="2722" y="3904"/>
                </a:lnTo>
                <a:lnTo>
                  <a:pt x="2669" y="3895"/>
                </a:lnTo>
                <a:lnTo>
                  <a:pt x="2615" y="3887"/>
                </a:lnTo>
                <a:lnTo>
                  <a:pt x="2559" y="3880"/>
                </a:lnTo>
                <a:lnTo>
                  <a:pt x="2504" y="3873"/>
                </a:lnTo>
                <a:lnTo>
                  <a:pt x="2447" y="3868"/>
                </a:lnTo>
                <a:lnTo>
                  <a:pt x="2389" y="3864"/>
                </a:lnTo>
                <a:lnTo>
                  <a:pt x="2389" y="2549"/>
                </a:lnTo>
                <a:lnTo>
                  <a:pt x="2434" y="2538"/>
                </a:lnTo>
                <a:lnTo>
                  <a:pt x="2477" y="2525"/>
                </a:lnTo>
                <a:lnTo>
                  <a:pt x="2521" y="2508"/>
                </a:lnTo>
                <a:lnTo>
                  <a:pt x="2565" y="2491"/>
                </a:lnTo>
                <a:lnTo>
                  <a:pt x="2607" y="2471"/>
                </a:lnTo>
                <a:lnTo>
                  <a:pt x="2649" y="2449"/>
                </a:lnTo>
                <a:lnTo>
                  <a:pt x="2689" y="2425"/>
                </a:lnTo>
                <a:lnTo>
                  <a:pt x="2730" y="2399"/>
                </a:lnTo>
                <a:lnTo>
                  <a:pt x="2769" y="2370"/>
                </a:lnTo>
                <a:lnTo>
                  <a:pt x="2809" y="2341"/>
                </a:lnTo>
                <a:lnTo>
                  <a:pt x="2846" y="2310"/>
                </a:lnTo>
                <a:lnTo>
                  <a:pt x="2884" y="2276"/>
                </a:lnTo>
                <a:lnTo>
                  <a:pt x="2921" y="2242"/>
                </a:lnTo>
                <a:lnTo>
                  <a:pt x="2956" y="2205"/>
                </a:lnTo>
                <a:lnTo>
                  <a:pt x="2992" y="2167"/>
                </a:lnTo>
                <a:lnTo>
                  <a:pt x="3025" y="2127"/>
                </a:lnTo>
                <a:close/>
                <a:moveTo>
                  <a:pt x="3491" y="791"/>
                </a:moveTo>
                <a:lnTo>
                  <a:pt x="3491" y="367"/>
                </a:lnTo>
                <a:lnTo>
                  <a:pt x="3786" y="367"/>
                </a:lnTo>
                <a:lnTo>
                  <a:pt x="4226" y="367"/>
                </a:lnTo>
                <a:lnTo>
                  <a:pt x="4226" y="403"/>
                </a:lnTo>
                <a:lnTo>
                  <a:pt x="4225" y="441"/>
                </a:lnTo>
                <a:lnTo>
                  <a:pt x="4223" y="482"/>
                </a:lnTo>
                <a:lnTo>
                  <a:pt x="4220" y="525"/>
                </a:lnTo>
                <a:lnTo>
                  <a:pt x="4216" y="570"/>
                </a:lnTo>
                <a:lnTo>
                  <a:pt x="4211" y="617"/>
                </a:lnTo>
                <a:lnTo>
                  <a:pt x="4205" y="665"/>
                </a:lnTo>
                <a:lnTo>
                  <a:pt x="4198" y="716"/>
                </a:lnTo>
                <a:lnTo>
                  <a:pt x="4188" y="767"/>
                </a:lnTo>
                <a:lnTo>
                  <a:pt x="4177" y="819"/>
                </a:lnTo>
                <a:lnTo>
                  <a:pt x="4165" y="873"/>
                </a:lnTo>
                <a:lnTo>
                  <a:pt x="4152" y="927"/>
                </a:lnTo>
                <a:lnTo>
                  <a:pt x="4136" y="982"/>
                </a:lnTo>
                <a:lnTo>
                  <a:pt x="4117" y="1037"/>
                </a:lnTo>
                <a:lnTo>
                  <a:pt x="4097" y="1091"/>
                </a:lnTo>
                <a:lnTo>
                  <a:pt x="4075" y="1146"/>
                </a:lnTo>
                <a:lnTo>
                  <a:pt x="4050" y="1201"/>
                </a:lnTo>
                <a:lnTo>
                  <a:pt x="4037" y="1227"/>
                </a:lnTo>
                <a:lnTo>
                  <a:pt x="4023" y="1255"/>
                </a:lnTo>
                <a:lnTo>
                  <a:pt x="4009" y="1281"/>
                </a:lnTo>
                <a:lnTo>
                  <a:pt x="3994" y="1307"/>
                </a:lnTo>
                <a:lnTo>
                  <a:pt x="3977" y="1334"/>
                </a:lnTo>
                <a:lnTo>
                  <a:pt x="3961" y="1360"/>
                </a:lnTo>
                <a:lnTo>
                  <a:pt x="3944" y="1385"/>
                </a:lnTo>
                <a:lnTo>
                  <a:pt x="3926" y="1412"/>
                </a:lnTo>
                <a:lnTo>
                  <a:pt x="3907" y="1436"/>
                </a:lnTo>
                <a:lnTo>
                  <a:pt x="3887" y="1462"/>
                </a:lnTo>
                <a:lnTo>
                  <a:pt x="3867" y="1486"/>
                </a:lnTo>
                <a:lnTo>
                  <a:pt x="3847" y="1510"/>
                </a:lnTo>
                <a:lnTo>
                  <a:pt x="3824" y="1534"/>
                </a:lnTo>
                <a:lnTo>
                  <a:pt x="3802" y="1557"/>
                </a:lnTo>
                <a:lnTo>
                  <a:pt x="3779" y="1579"/>
                </a:lnTo>
                <a:lnTo>
                  <a:pt x="3754" y="1602"/>
                </a:lnTo>
                <a:lnTo>
                  <a:pt x="3729" y="1623"/>
                </a:lnTo>
                <a:lnTo>
                  <a:pt x="3703" y="1644"/>
                </a:lnTo>
                <a:lnTo>
                  <a:pt x="3676" y="1664"/>
                </a:lnTo>
                <a:lnTo>
                  <a:pt x="3649" y="1685"/>
                </a:lnTo>
                <a:lnTo>
                  <a:pt x="3619" y="1704"/>
                </a:lnTo>
                <a:lnTo>
                  <a:pt x="3590" y="1722"/>
                </a:lnTo>
                <a:lnTo>
                  <a:pt x="3560" y="1740"/>
                </a:lnTo>
                <a:lnTo>
                  <a:pt x="3528" y="1758"/>
                </a:lnTo>
                <a:lnTo>
                  <a:pt x="3496" y="1775"/>
                </a:lnTo>
                <a:lnTo>
                  <a:pt x="3462" y="1790"/>
                </a:lnTo>
                <a:lnTo>
                  <a:pt x="3428" y="1805"/>
                </a:lnTo>
                <a:lnTo>
                  <a:pt x="3392" y="1820"/>
                </a:lnTo>
                <a:lnTo>
                  <a:pt x="3357" y="1833"/>
                </a:lnTo>
                <a:lnTo>
                  <a:pt x="3319" y="1846"/>
                </a:lnTo>
                <a:lnTo>
                  <a:pt x="3192" y="1886"/>
                </a:lnTo>
                <a:lnTo>
                  <a:pt x="3227" y="1825"/>
                </a:lnTo>
                <a:lnTo>
                  <a:pt x="3258" y="1763"/>
                </a:lnTo>
                <a:lnTo>
                  <a:pt x="3289" y="1700"/>
                </a:lnTo>
                <a:lnTo>
                  <a:pt x="3317" y="1635"/>
                </a:lnTo>
                <a:lnTo>
                  <a:pt x="3345" y="1569"/>
                </a:lnTo>
                <a:lnTo>
                  <a:pt x="3369" y="1501"/>
                </a:lnTo>
                <a:lnTo>
                  <a:pt x="3391" y="1433"/>
                </a:lnTo>
                <a:lnTo>
                  <a:pt x="3411" y="1364"/>
                </a:lnTo>
                <a:lnTo>
                  <a:pt x="3430" y="1294"/>
                </a:lnTo>
                <a:lnTo>
                  <a:pt x="3446" y="1223"/>
                </a:lnTo>
                <a:lnTo>
                  <a:pt x="3459" y="1152"/>
                </a:lnTo>
                <a:lnTo>
                  <a:pt x="3470" y="1080"/>
                </a:lnTo>
                <a:lnTo>
                  <a:pt x="3475" y="1044"/>
                </a:lnTo>
                <a:lnTo>
                  <a:pt x="3479" y="1008"/>
                </a:lnTo>
                <a:lnTo>
                  <a:pt x="3482" y="972"/>
                </a:lnTo>
                <a:lnTo>
                  <a:pt x="3486" y="936"/>
                </a:lnTo>
                <a:lnTo>
                  <a:pt x="3488" y="900"/>
                </a:lnTo>
                <a:lnTo>
                  <a:pt x="3490" y="863"/>
                </a:lnTo>
                <a:lnTo>
                  <a:pt x="3491" y="828"/>
                </a:lnTo>
                <a:lnTo>
                  <a:pt x="3491" y="791"/>
                </a:lnTo>
                <a:close/>
                <a:moveTo>
                  <a:pt x="1091" y="1846"/>
                </a:moveTo>
                <a:lnTo>
                  <a:pt x="1091" y="1846"/>
                </a:lnTo>
                <a:lnTo>
                  <a:pt x="1053" y="1833"/>
                </a:lnTo>
                <a:lnTo>
                  <a:pt x="1017" y="1820"/>
                </a:lnTo>
                <a:lnTo>
                  <a:pt x="981" y="1805"/>
                </a:lnTo>
                <a:lnTo>
                  <a:pt x="947" y="1791"/>
                </a:lnTo>
                <a:lnTo>
                  <a:pt x="913" y="1775"/>
                </a:lnTo>
                <a:lnTo>
                  <a:pt x="881" y="1759"/>
                </a:lnTo>
                <a:lnTo>
                  <a:pt x="849" y="1741"/>
                </a:lnTo>
                <a:lnTo>
                  <a:pt x="819" y="1723"/>
                </a:lnTo>
                <a:lnTo>
                  <a:pt x="789" y="1705"/>
                </a:lnTo>
                <a:lnTo>
                  <a:pt x="760" y="1686"/>
                </a:lnTo>
                <a:lnTo>
                  <a:pt x="733" y="1665"/>
                </a:lnTo>
                <a:lnTo>
                  <a:pt x="705" y="1645"/>
                </a:lnTo>
                <a:lnTo>
                  <a:pt x="680" y="1624"/>
                </a:lnTo>
                <a:lnTo>
                  <a:pt x="655" y="1603"/>
                </a:lnTo>
                <a:lnTo>
                  <a:pt x="630" y="1580"/>
                </a:lnTo>
                <a:lnTo>
                  <a:pt x="607" y="1558"/>
                </a:lnTo>
                <a:lnTo>
                  <a:pt x="585" y="1535"/>
                </a:lnTo>
                <a:lnTo>
                  <a:pt x="562" y="1511"/>
                </a:lnTo>
                <a:lnTo>
                  <a:pt x="541" y="1487"/>
                </a:lnTo>
                <a:lnTo>
                  <a:pt x="521" y="1463"/>
                </a:lnTo>
                <a:lnTo>
                  <a:pt x="501" y="1438"/>
                </a:lnTo>
                <a:lnTo>
                  <a:pt x="483" y="1413"/>
                </a:lnTo>
                <a:lnTo>
                  <a:pt x="465" y="1387"/>
                </a:lnTo>
                <a:lnTo>
                  <a:pt x="448" y="1361"/>
                </a:lnTo>
                <a:lnTo>
                  <a:pt x="431" y="1336"/>
                </a:lnTo>
                <a:lnTo>
                  <a:pt x="415" y="1309"/>
                </a:lnTo>
                <a:lnTo>
                  <a:pt x="400" y="1283"/>
                </a:lnTo>
                <a:lnTo>
                  <a:pt x="386" y="1256"/>
                </a:lnTo>
                <a:lnTo>
                  <a:pt x="372" y="1229"/>
                </a:lnTo>
                <a:lnTo>
                  <a:pt x="358" y="1202"/>
                </a:lnTo>
                <a:lnTo>
                  <a:pt x="334" y="1147"/>
                </a:lnTo>
                <a:lnTo>
                  <a:pt x="312" y="1092"/>
                </a:lnTo>
                <a:lnTo>
                  <a:pt x="291" y="1038"/>
                </a:lnTo>
                <a:lnTo>
                  <a:pt x="273" y="983"/>
                </a:lnTo>
                <a:lnTo>
                  <a:pt x="258" y="928"/>
                </a:lnTo>
                <a:lnTo>
                  <a:pt x="244" y="874"/>
                </a:lnTo>
                <a:lnTo>
                  <a:pt x="232" y="820"/>
                </a:lnTo>
                <a:lnTo>
                  <a:pt x="221" y="768"/>
                </a:lnTo>
                <a:lnTo>
                  <a:pt x="212" y="716"/>
                </a:lnTo>
                <a:lnTo>
                  <a:pt x="204" y="666"/>
                </a:lnTo>
                <a:lnTo>
                  <a:pt x="198" y="618"/>
                </a:lnTo>
                <a:lnTo>
                  <a:pt x="194" y="570"/>
                </a:lnTo>
                <a:lnTo>
                  <a:pt x="190" y="525"/>
                </a:lnTo>
                <a:lnTo>
                  <a:pt x="187" y="482"/>
                </a:lnTo>
                <a:lnTo>
                  <a:pt x="185" y="441"/>
                </a:lnTo>
                <a:lnTo>
                  <a:pt x="184" y="404"/>
                </a:lnTo>
                <a:lnTo>
                  <a:pt x="184" y="367"/>
                </a:lnTo>
                <a:lnTo>
                  <a:pt x="624" y="367"/>
                </a:lnTo>
                <a:lnTo>
                  <a:pt x="919" y="367"/>
                </a:lnTo>
                <a:lnTo>
                  <a:pt x="919" y="791"/>
                </a:lnTo>
                <a:lnTo>
                  <a:pt x="919" y="828"/>
                </a:lnTo>
                <a:lnTo>
                  <a:pt x="920" y="863"/>
                </a:lnTo>
                <a:lnTo>
                  <a:pt x="922" y="900"/>
                </a:lnTo>
                <a:lnTo>
                  <a:pt x="924" y="936"/>
                </a:lnTo>
                <a:lnTo>
                  <a:pt x="927" y="972"/>
                </a:lnTo>
                <a:lnTo>
                  <a:pt x="930" y="1008"/>
                </a:lnTo>
                <a:lnTo>
                  <a:pt x="935" y="1044"/>
                </a:lnTo>
                <a:lnTo>
                  <a:pt x="940" y="1080"/>
                </a:lnTo>
                <a:lnTo>
                  <a:pt x="951" y="1151"/>
                </a:lnTo>
                <a:lnTo>
                  <a:pt x="964" y="1223"/>
                </a:lnTo>
                <a:lnTo>
                  <a:pt x="980" y="1293"/>
                </a:lnTo>
                <a:lnTo>
                  <a:pt x="998" y="1363"/>
                </a:lnTo>
                <a:lnTo>
                  <a:pt x="1019" y="1432"/>
                </a:lnTo>
                <a:lnTo>
                  <a:pt x="1041" y="1501"/>
                </a:lnTo>
                <a:lnTo>
                  <a:pt x="1065" y="1568"/>
                </a:lnTo>
                <a:lnTo>
                  <a:pt x="1092" y="1634"/>
                </a:lnTo>
                <a:lnTo>
                  <a:pt x="1120" y="1699"/>
                </a:lnTo>
                <a:lnTo>
                  <a:pt x="1151" y="1763"/>
                </a:lnTo>
                <a:lnTo>
                  <a:pt x="1183" y="1825"/>
                </a:lnTo>
                <a:lnTo>
                  <a:pt x="1217" y="1885"/>
                </a:lnTo>
                <a:lnTo>
                  <a:pt x="1091" y="1846"/>
                </a:lnTo>
                <a:close/>
                <a:moveTo>
                  <a:pt x="2205" y="1626"/>
                </a:moveTo>
                <a:lnTo>
                  <a:pt x="1637" y="2020"/>
                </a:lnTo>
                <a:lnTo>
                  <a:pt x="1837" y="1359"/>
                </a:lnTo>
                <a:lnTo>
                  <a:pt x="1287" y="940"/>
                </a:lnTo>
                <a:lnTo>
                  <a:pt x="1978" y="927"/>
                </a:lnTo>
                <a:lnTo>
                  <a:pt x="2205" y="274"/>
                </a:lnTo>
                <a:lnTo>
                  <a:pt x="2433" y="927"/>
                </a:lnTo>
                <a:lnTo>
                  <a:pt x="3123" y="940"/>
                </a:lnTo>
                <a:lnTo>
                  <a:pt x="2573" y="1359"/>
                </a:lnTo>
                <a:lnTo>
                  <a:pt x="2772" y="2020"/>
                </a:lnTo>
                <a:lnTo>
                  <a:pt x="2205" y="1626"/>
                </a:lnTo>
                <a:close/>
              </a:path>
            </a:pathLst>
          </a:custGeom>
          <a:solidFill>
            <a:schemeClr val="bg1"/>
          </a:solidFill>
          <a:ln>
            <a:noFill/>
          </a:ln>
        </p:spPr>
        <p:txBody>
          <a:bodyPr/>
          <a:lstStyle/>
          <a:p>
            <a:endParaRPr lang="zh-CN" altLang="en-US"/>
          </a:p>
        </p:txBody>
      </p:sp>
      <p:sp>
        <p:nvSpPr>
          <p:cNvPr id="6" name="矩形 13"/>
          <p:cNvSpPr>
            <a:spLocks noChangeArrowheads="1"/>
          </p:cNvSpPr>
          <p:nvPr/>
        </p:nvSpPr>
        <p:spPr bwMode="auto">
          <a:xfrm>
            <a:off x="8588704" y="2345048"/>
            <a:ext cx="2592387"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spAutoFit/>
          </a:bodyPr>
          <a:lstStyle>
            <a:lvl1pPr>
              <a:lnSpc>
                <a:spcPct val="90000"/>
              </a:lnSpc>
              <a:spcBef>
                <a:spcPct val="3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ct val="3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ct val="3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ct val="3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a:lnSpc>
                <a:spcPct val="150000"/>
              </a:lnSpc>
              <a:spcBef>
                <a:spcPct val="0"/>
              </a:spcBef>
              <a:buClr>
                <a:schemeClr val="accent1"/>
              </a:buClr>
              <a:buFont typeface="Arial" panose="020B0604020202020204" pitchFamily="34" charset="0"/>
              <a:buNone/>
            </a:pPr>
            <a:r>
              <a:rPr lang="zh-CN" altLang="en-US" sz="3600" b="1" dirty="0">
                <a:solidFill>
                  <a:schemeClr val="bg1"/>
                </a:solidFill>
                <a:latin typeface="微软雅黑" panose="020B0503020204020204" pitchFamily="34" charset="-122"/>
                <a:ea typeface="微软雅黑" panose="020B0503020204020204" pitchFamily="34" charset="-122"/>
              </a:rPr>
              <a:t>教什么？</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2033270" y="4694555"/>
            <a:ext cx="2762885" cy="1403350"/>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05A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6811645" y="4695825"/>
            <a:ext cx="2762250" cy="1402715"/>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79A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p>
            <a:pPr lvl="0" algn="ctr" defTabSz="2089150">
              <a:lnSpc>
                <a:spcPct val="90000"/>
              </a:lnSpc>
              <a:spcBef>
                <a:spcPct val="0"/>
              </a:spcBef>
              <a:spcAft>
                <a:spcPct val="35000"/>
              </a:spcAft>
            </a:pPr>
            <a:endParaRPr lang="zh-CN" altLang="en-US" sz="4400" kern="1200"/>
          </a:p>
        </p:txBody>
      </p:sp>
      <p:sp>
        <p:nvSpPr>
          <p:cNvPr id="2" name="文本框 1"/>
          <p:cNvSpPr txBox="1"/>
          <p:nvPr/>
        </p:nvSpPr>
        <p:spPr>
          <a:xfrm>
            <a:off x="2105660" y="5151120"/>
            <a:ext cx="2617470" cy="491490"/>
          </a:xfrm>
          <a:prstGeom prst="rect">
            <a:avLst/>
          </a:prstGeom>
          <a:noFill/>
        </p:spPr>
        <p:txBody>
          <a:bodyPr wrap="square" rtlCol="0">
            <a:spAutoFit/>
          </a:bodyPr>
          <a:p>
            <a:r>
              <a:rPr lang="zh-CN" altLang="en-US" sz="2600" b="1"/>
              <a:t>分模块学习积木</a:t>
            </a:r>
            <a:endParaRPr lang="zh-CN" altLang="en-US" sz="2600" b="1"/>
          </a:p>
        </p:txBody>
      </p:sp>
      <p:sp>
        <p:nvSpPr>
          <p:cNvPr id="9" name="文本框 8"/>
          <p:cNvSpPr txBox="1"/>
          <p:nvPr/>
        </p:nvSpPr>
        <p:spPr>
          <a:xfrm>
            <a:off x="7387590" y="4935855"/>
            <a:ext cx="1920240" cy="891540"/>
          </a:xfrm>
          <a:prstGeom prst="rect">
            <a:avLst/>
          </a:prstGeom>
          <a:noFill/>
        </p:spPr>
        <p:txBody>
          <a:bodyPr wrap="square" rtlCol="0">
            <a:spAutoFit/>
          </a:bodyPr>
          <a:p>
            <a:r>
              <a:rPr lang="zh-CN" altLang="en-US" sz="2600" b="1"/>
              <a:t>设置情境</a:t>
            </a:r>
            <a:endParaRPr lang="zh-CN" altLang="en-US" sz="2600" b="1"/>
          </a:p>
          <a:p>
            <a:r>
              <a:rPr lang="zh-CN" altLang="en-US" sz="2600" b="1"/>
              <a:t>创作作品</a:t>
            </a:r>
            <a:endParaRPr lang="zh-CN" altLang="en-US" sz="2600" b="1"/>
          </a:p>
        </p:txBody>
      </p:sp>
      <p:sp>
        <p:nvSpPr>
          <p:cNvPr id="12" name="十字形 11"/>
          <p:cNvSpPr/>
          <p:nvPr/>
        </p:nvSpPr>
        <p:spPr>
          <a:xfrm>
            <a:off x="5349875" y="4964430"/>
            <a:ext cx="897890" cy="862965"/>
          </a:xfrm>
          <a:prstGeom prst="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62"/>
          <p:cNvPicPr>
            <a:picLocks noChangeAspect="1"/>
          </p:cNvPicPr>
          <p:nvPr/>
        </p:nvPicPr>
        <p:blipFill>
          <a:blip r:embed="rId1" cstate="print">
            <a:lum bright="-12000"/>
          </a:blip>
          <a:stretch>
            <a:fillRect/>
          </a:stretch>
        </p:blipFill>
        <p:spPr>
          <a:xfrm>
            <a:off x="1510586" y="-5079"/>
            <a:ext cx="9171384" cy="904875"/>
          </a:xfrm>
          <a:prstGeom prst="rect">
            <a:avLst/>
          </a:prstGeom>
          <a:noFill/>
          <a:ln w="9525">
            <a:noFill/>
          </a:ln>
        </p:spPr>
      </p:pic>
      <p:sp>
        <p:nvSpPr>
          <p:cNvPr id="33794" name="标题 1"/>
          <p:cNvSpPr>
            <a:spLocks noGrp="1"/>
          </p:cNvSpPr>
          <p:nvPr>
            <p:ph type="title"/>
          </p:nvPr>
        </p:nvSpPr>
        <p:spPr>
          <a:xfrm>
            <a:off x="2152650" y="0"/>
            <a:ext cx="8284845" cy="1327150"/>
          </a:xfrm>
        </p:spPr>
        <p:txBody>
          <a:bodyPr wrap="square" lIns="91440" tIns="45720" rIns="91440" bIns="45720" anchor="ctr">
            <a:normAutofit fontScale="90000"/>
          </a:bodyPr>
          <a:lstStyle/>
          <a:p>
            <a:r>
              <a:rPr lang="zh-CN" altLang="en-US" sz="3600" b="1" dirty="0">
                <a:solidFill>
                  <a:schemeClr val="bg1"/>
                </a:solidFill>
                <a:latin typeface="黑体" panose="02010609060101010101" pitchFamily="49" charset="-122"/>
                <a:ea typeface="黑体" panose="02010609060101010101" pitchFamily="49" charset="-122"/>
                <a:sym typeface="+mn-ea"/>
              </a:rPr>
              <a:t> 五年级 趣味电子与</a:t>
            </a:r>
            <a:r>
              <a:rPr lang="en-US" altLang="zh-CN" sz="3600" b="1" dirty="0">
                <a:solidFill>
                  <a:schemeClr val="bg1"/>
                </a:solidFill>
                <a:latin typeface="黑体" panose="02010609060101010101" pitchFamily="49" charset="-122"/>
                <a:ea typeface="黑体" panose="02010609060101010101" pitchFamily="49" charset="-122"/>
                <a:sym typeface="+mn-ea"/>
              </a:rPr>
              <a:t>3D</a:t>
            </a:r>
            <a:r>
              <a:rPr lang="zh-CN" altLang="en-US" sz="3600" b="1" dirty="0">
                <a:solidFill>
                  <a:schemeClr val="bg1"/>
                </a:solidFill>
                <a:latin typeface="黑体" panose="02010609060101010101" pitchFamily="49" charset="-122"/>
                <a:ea typeface="黑体" panose="02010609060101010101" pitchFamily="49" charset="-122"/>
                <a:sym typeface="+mn-ea"/>
              </a:rPr>
              <a:t>打印结合的</a:t>
            </a:r>
            <a:r>
              <a:rPr lang="en-US" altLang="zh-CN" sz="3600" b="1" dirty="0">
                <a:solidFill>
                  <a:schemeClr val="bg1"/>
                </a:solidFill>
                <a:latin typeface="黑体" panose="02010609060101010101" pitchFamily="49" charset="-122"/>
                <a:ea typeface="黑体" panose="02010609060101010101" pitchFamily="49" charset="-122"/>
                <a:sym typeface="+mn-ea"/>
              </a:rPr>
              <a:t>AD</a:t>
            </a:r>
            <a:r>
              <a:rPr lang="zh-CN" altLang="en-US" sz="3600" b="1" dirty="0">
                <a:solidFill>
                  <a:schemeClr val="bg1"/>
                </a:solidFill>
                <a:latin typeface="黑体" panose="02010609060101010101" pitchFamily="49" charset="-122"/>
                <a:ea typeface="黑体" panose="02010609060101010101" pitchFamily="49" charset="-122"/>
                <a:sym typeface="+mn-ea"/>
              </a:rPr>
              <a:t>π课程</a:t>
            </a:r>
            <a:br>
              <a:rPr lang="zh-CN" altLang="en-US" sz="3600" b="1" dirty="0">
                <a:solidFill>
                  <a:schemeClr val="bg1"/>
                </a:solidFill>
                <a:latin typeface="黑体" panose="02010609060101010101" pitchFamily="49" charset="-122"/>
                <a:ea typeface="黑体" panose="02010609060101010101" pitchFamily="49" charset="-122"/>
              </a:rPr>
            </a:br>
            <a:r>
              <a:rPr lang="zh-CN" altLang="en-US" sz="3600" b="1" dirty="0">
                <a:solidFill>
                  <a:schemeClr val="bg1"/>
                </a:solidFill>
                <a:latin typeface="黑体" panose="02010609060101010101" pitchFamily="49" charset="-122"/>
                <a:ea typeface="黑体" panose="02010609060101010101" pitchFamily="49" charset="-122"/>
              </a:rPr>
              <a:t>  </a:t>
            </a:r>
            <a:endParaRPr lang="zh-CN" altLang="en-US" sz="3600" b="1" dirty="0">
              <a:solidFill>
                <a:schemeClr val="bg1"/>
              </a:solidFill>
              <a:latin typeface="黑体" panose="02010609060101010101" pitchFamily="49" charset="-122"/>
              <a:ea typeface="黑体" panose="02010609060101010101" pitchFamily="49" charset="-122"/>
            </a:endParaRPr>
          </a:p>
        </p:txBody>
      </p:sp>
      <p:sp>
        <p:nvSpPr>
          <p:cNvPr id="33795" name="Rectangle 3"/>
          <p:cNvSpPr/>
          <p:nvPr/>
        </p:nvSpPr>
        <p:spPr>
          <a:xfrm>
            <a:off x="1932385" y="1636396"/>
            <a:ext cx="2134870" cy="1905635"/>
          </a:xfrm>
          <a:prstGeom prst="rect">
            <a:avLst/>
          </a:prstGeom>
          <a:noFill/>
          <a:ln w="9525">
            <a:noFill/>
          </a:ln>
        </p:spPr>
        <p:txBody>
          <a:bodyPr wrap="none" anchor="ctr">
            <a:spAutoFit/>
          </a:bodyPr>
          <a:lstStyle/>
          <a:p>
            <a:pPr lvl="0" indent="0" eaLnBrk="0" hangingPunct="0"/>
            <a:r>
              <a:rPr lang="zh-CN" altLang="zh-CN" sz="1000" dirty="0">
                <a:latin typeface="Calibri" panose="020F0502020204030204" charset="0"/>
                <a:ea typeface="宋体" panose="02010600030101010101" pitchFamily="2" charset="-122"/>
              </a:rPr>
              <a:t>  </a:t>
            </a:r>
            <a:r>
              <a:rPr lang="zh-CN" altLang="zh-CN" sz="11800" dirty="0">
                <a:latin typeface="Calibri" panose="020F0502020204030204" charset="0"/>
                <a:ea typeface="宋体" panose="02010600030101010101" pitchFamily="2" charset="-122"/>
              </a:rPr>
              <a:t> </a:t>
            </a:r>
            <a:r>
              <a:rPr lang="zh-CN" altLang="zh-CN" sz="1000" dirty="0">
                <a:latin typeface="Calibri" panose="020F0502020204030204" charset="0"/>
                <a:ea typeface="宋体" panose="02010600030101010101" pitchFamily="2" charset="-122"/>
              </a:rPr>
              <a:t>  </a:t>
            </a:r>
            <a:r>
              <a:rPr lang="zh-CN" altLang="zh-CN" sz="11800" dirty="0">
                <a:latin typeface="宋体" panose="02010600030101010101" pitchFamily="2" charset="-122"/>
                <a:ea typeface="宋体" panose="02010600030101010101" pitchFamily="2" charset="-122"/>
              </a:rPr>
              <a:t>、</a:t>
            </a:r>
            <a:endParaRPr lang="zh-CN" altLang="zh-CN" sz="1000" dirty="0">
              <a:latin typeface="Calibri" panose="020F0502020204030204" charset="0"/>
              <a:ea typeface="宋体" panose="02010600030101010101" pitchFamily="2" charset="-122"/>
            </a:endParaRPr>
          </a:p>
        </p:txBody>
      </p:sp>
      <p:pic>
        <p:nvPicPr>
          <p:cNvPr id="33796" name="Picture 4" descr="C:\Users\hj\AppData\Local\Temp\ksohtml\wps6AB.tmp.png"/>
          <p:cNvPicPr>
            <a:picLocks noChangeAspect="1"/>
          </p:cNvPicPr>
          <p:nvPr/>
        </p:nvPicPr>
        <p:blipFill>
          <a:blip r:embed="rId2" cstate="print"/>
          <a:stretch>
            <a:fillRect/>
          </a:stretch>
        </p:blipFill>
        <p:spPr>
          <a:xfrm>
            <a:off x="1915716" y="1654176"/>
            <a:ext cx="1930003" cy="3584575"/>
          </a:xfrm>
          <a:prstGeom prst="rect">
            <a:avLst/>
          </a:prstGeom>
          <a:noFill/>
          <a:ln w="9525">
            <a:noFill/>
          </a:ln>
        </p:spPr>
      </p:pic>
      <p:sp>
        <p:nvSpPr>
          <p:cNvPr id="8" name="矩形 7"/>
          <p:cNvSpPr/>
          <p:nvPr/>
        </p:nvSpPr>
        <p:spPr>
          <a:xfrm>
            <a:off x="1381126" y="5707063"/>
            <a:ext cx="2855595" cy="384810"/>
          </a:xfrm>
          <a:prstGeom prst="rect">
            <a:avLst/>
          </a:prstGeom>
        </p:spPr>
        <p:txBody>
          <a:bodyPr wrap="none">
            <a:spAutoFit/>
          </a:bodyPr>
          <a:lstStyle/>
          <a:p>
            <a:pPr marL="0" marR="0" lvl="0" indent="0" algn="just" defTabSz="914400" rtl="0" eaLnBrk="0" fontAlgn="base" latinLnBrk="0" hangingPunct="0">
              <a:lnSpc>
                <a:spcPct val="100000"/>
              </a:lnSpc>
              <a:spcBef>
                <a:spcPts val="0"/>
              </a:spcBef>
              <a:spcAft>
                <a:spcPts val="0"/>
              </a:spcAft>
              <a:buClrTx/>
              <a:buSzTx/>
              <a:buFontTx/>
              <a:buNone/>
              <a:defRPr/>
            </a:pPr>
            <a:r>
              <a:rPr kumimoji="0" lang="en-US" altLang="zh-CN" sz="1800" b="1" i="0" u="none" strike="noStrike" kern="100" cap="none" spc="0" normalizeH="0" baseline="0" noProof="0" dirty="0" err="1">
                <a:ln>
                  <a:noFill/>
                </a:ln>
                <a:solidFill>
                  <a:srgbClr val="333333"/>
                </a:solidFill>
                <a:effectLst/>
                <a:uLnTx/>
                <a:uFillTx/>
                <a:latin typeface="微软雅黑" panose="020B0503020204020204" pitchFamily="34" charset="-122"/>
                <a:ea typeface="微软雅黑" panose="020B0503020204020204" pitchFamily="34" charset="-122"/>
                <a:cs typeface="+mn-cs"/>
              </a:rPr>
              <a:t>idealab</a:t>
            </a:r>
            <a:r>
              <a:rPr kumimoji="0" lang="zh-CN" altLang="en-US" sz="1800" b="1" i="0" u="none" strike="noStrike" kern="100" cap="none" spc="0" normalizeH="0" baseline="0" noProof="0" dirty="0">
                <a:ln>
                  <a:noFill/>
                </a:ln>
                <a:solidFill>
                  <a:srgbClr val="333333"/>
                </a:solidFill>
                <a:effectLst/>
                <a:uLnTx/>
                <a:uFillTx/>
                <a:latin typeface="宋体" panose="02010600030101010101" pitchFamily="2" charset="-122"/>
                <a:ea typeface="宋体" panose="02010600030101010101" pitchFamily="2" charset="-122"/>
                <a:cs typeface="+mn-cs"/>
              </a:rPr>
              <a:t>创意接龙之</a:t>
            </a:r>
            <a:r>
              <a:rPr kumimoji="0" lang="zh-CN" altLang="en-US" sz="1800" b="1" i="0" u="none" strike="noStrike" kern="1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作业宝</a:t>
            </a:r>
            <a:endParaRPr kumimoji="0" lang="zh-CN" altLang="en-US" sz="1800" b="1" i="0" u="none" strike="noStrike" kern="1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p:txBody>
      </p:sp>
      <p:sp>
        <p:nvSpPr>
          <p:cNvPr id="9" name="矩形 8"/>
          <p:cNvSpPr/>
          <p:nvPr/>
        </p:nvSpPr>
        <p:spPr>
          <a:xfrm>
            <a:off x="4113372" y="5708333"/>
            <a:ext cx="3609340" cy="384810"/>
          </a:xfrm>
          <a:prstGeom prst="rect">
            <a:avLst/>
          </a:prstGeom>
        </p:spPr>
        <p:txBody>
          <a:bodyPr wrap="none">
            <a:spAutoFit/>
          </a:bodyPr>
          <a:lstStyle/>
          <a:p>
            <a:pPr marL="0" marR="0" lvl="0" indent="0" algn="just" defTabSz="914400" rtl="0" eaLnBrk="0" fontAlgn="base" latinLnBrk="0" hangingPunct="0">
              <a:lnSpc>
                <a:spcPct val="100000"/>
              </a:lnSpc>
              <a:spcBef>
                <a:spcPts val="0"/>
              </a:spcBef>
              <a:spcAft>
                <a:spcPts val="0"/>
              </a:spcAft>
              <a:buClrTx/>
              <a:buSzTx/>
              <a:buFontTx/>
              <a:buNone/>
              <a:defRPr/>
            </a:pPr>
            <a:r>
              <a:rPr kumimoji="0" lang="en-US" altLang="zh-CN" sz="1800" b="1" i="0" u="none" strike="noStrike" kern="100" cap="none" spc="0" normalizeH="0" baseline="0" noProof="0" dirty="0" err="1">
                <a:ln>
                  <a:noFill/>
                </a:ln>
                <a:solidFill>
                  <a:srgbClr val="333333"/>
                </a:solidFill>
                <a:effectLst/>
                <a:uLnTx/>
                <a:uFillTx/>
                <a:latin typeface="微软雅黑" panose="020B0503020204020204" pitchFamily="34" charset="-122"/>
                <a:ea typeface="微软雅黑" panose="020B0503020204020204" pitchFamily="34" charset="-122"/>
                <a:cs typeface="+mn-cs"/>
              </a:rPr>
              <a:t>idealab</a:t>
            </a:r>
            <a:r>
              <a:rPr kumimoji="0" lang="zh-CN" altLang="en-US" sz="1800" b="1" i="0" u="none" strike="noStrike" kern="100" cap="none" spc="0" normalizeH="0" baseline="0" noProof="0" dirty="0">
                <a:ln>
                  <a:noFill/>
                </a:ln>
                <a:solidFill>
                  <a:srgbClr val="333333"/>
                </a:solidFill>
                <a:effectLst/>
                <a:uLnTx/>
                <a:uFillTx/>
                <a:latin typeface="宋体" panose="02010600030101010101" pitchFamily="2" charset="-122"/>
                <a:ea typeface="宋体" panose="02010600030101010101" pitchFamily="2" charset="-122"/>
                <a:cs typeface="+mn-cs"/>
              </a:rPr>
              <a:t>创意接龙之</a:t>
            </a:r>
            <a:r>
              <a:rPr kumimoji="0" lang="zh-CN" altLang="en-US" sz="1800" b="1" i="0" u="none" strike="noStrike" kern="1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声光控桌面灯 </a:t>
            </a:r>
            <a:endParaRPr kumimoji="0" lang="zh-CN" altLang="en-US" sz="1800" b="1" i="0" u="none" strike="noStrike" kern="1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p:txBody>
      </p:sp>
      <p:pic>
        <p:nvPicPr>
          <p:cNvPr id="33799" name="Picture 7" descr="C:\Users\hj\AppData\Local\Temp\ksohtml\wpsD027.tmp.png"/>
          <p:cNvPicPr>
            <a:picLocks noChangeAspect="1"/>
          </p:cNvPicPr>
          <p:nvPr/>
        </p:nvPicPr>
        <p:blipFill>
          <a:blip r:embed="rId3" cstate="print"/>
          <a:stretch>
            <a:fillRect/>
          </a:stretch>
        </p:blipFill>
        <p:spPr>
          <a:xfrm>
            <a:off x="4944666" y="1690689"/>
            <a:ext cx="1946672" cy="3443287"/>
          </a:xfrm>
          <a:prstGeom prst="rect">
            <a:avLst/>
          </a:prstGeom>
          <a:noFill/>
          <a:ln w="9525">
            <a:noFill/>
          </a:ln>
        </p:spPr>
      </p:pic>
      <p:pic>
        <p:nvPicPr>
          <p:cNvPr id="33800" name="Picture 10" descr="C:\Users\hj\AppData\Local\Temp\ksohtml\wps94A2.tmp.png"/>
          <p:cNvPicPr>
            <a:picLocks noChangeAspect="1"/>
          </p:cNvPicPr>
          <p:nvPr/>
        </p:nvPicPr>
        <p:blipFill>
          <a:blip r:embed="rId4" cstate="print"/>
          <a:stretch>
            <a:fillRect/>
          </a:stretch>
        </p:blipFill>
        <p:spPr>
          <a:xfrm>
            <a:off x="7866460" y="1733550"/>
            <a:ext cx="1920478" cy="3271838"/>
          </a:xfrm>
          <a:prstGeom prst="rect">
            <a:avLst/>
          </a:prstGeom>
          <a:noFill/>
          <a:ln w="9525">
            <a:noFill/>
          </a:ln>
        </p:spPr>
      </p:pic>
      <p:sp>
        <p:nvSpPr>
          <p:cNvPr id="14" name="矩形 13"/>
          <p:cNvSpPr/>
          <p:nvPr/>
        </p:nvSpPr>
        <p:spPr>
          <a:xfrm>
            <a:off x="7514352" y="5708650"/>
            <a:ext cx="3609340" cy="384810"/>
          </a:xfrm>
          <a:prstGeom prst="rect">
            <a:avLst/>
          </a:prstGeom>
        </p:spPr>
        <p:txBody>
          <a:bodyPr wrap="none">
            <a:spAutoFit/>
          </a:bodyPr>
          <a:lstStyle/>
          <a:p>
            <a:pPr marL="0" marR="0" lvl="0" indent="0" algn="just" defTabSz="914400" rtl="0" eaLnBrk="0" fontAlgn="base" latinLnBrk="0" hangingPunct="0">
              <a:lnSpc>
                <a:spcPct val="100000"/>
              </a:lnSpc>
              <a:spcBef>
                <a:spcPts val="0"/>
              </a:spcBef>
              <a:spcAft>
                <a:spcPts val="0"/>
              </a:spcAft>
              <a:buClrTx/>
              <a:buSzTx/>
              <a:buFontTx/>
              <a:buNone/>
              <a:defRPr/>
            </a:pPr>
            <a:r>
              <a:rPr kumimoji="0" lang="en-US" altLang="zh-CN" sz="1800" b="1" i="0" u="none" strike="noStrike" kern="100" cap="none" spc="0" normalizeH="0" baseline="0" noProof="0" dirty="0" err="1">
                <a:ln>
                  <a:noFill/>
                </a:ln>
                <a:solidFill>
                  <a:srgbClr val="333333"/>
                </a:solidFill>
                <a:effectLst/>
                <a:uLnTx/>
                <a:uFillTx/>
                <a:latin typeface="微软雅黑" panose="020B0503020204020204" pitchFamily="34" charset="-122"/>
                <a:ea typeface="微软雅黑" panose="020B0503020204020204" pitchFamily="34" charset="-122"/>
                <a:cs typeface="+mn-cs"/>
              </a:rPr>
              <a:t>idealab</a:t>
            </a:r>
            <a:r>
              <a:rPr kumimoji="0" lang="zh-CN" altLang="en-US" sz="1800" b="1" i="0" u="none" strike="noStrike" kern="100" cap="none" spc="0" normalizeH="0" baseline="0" noProof="0" dirty="0">
                <a:ln>
                  <a:noFill/>
                </a:ln>
                <a:solidFill>
                  <a:srgbClr val="333333"/>
                </a:solidFill>
                <a:effectLst/>
                <a:uLnTx/>
                <a:uFillTx/>
                <a:latin typeface="宋体" panose="02010600030101010101" pitchFamily="2" charset="-122"/>
                <a:ea typeface="宋体" panose="02010600030101010101" pitchFamily="2" charset="-122"/>
                <a:cs typeface="+mn-cs"/>
              </a:rPr>
              <a:t>创意接龙之</a:t>
            </a:r>
            <a:r>
              <a:rPr kumimoji="0" lang="zh-CN" altLang="en-US" sz="1800" b="1" i="0" u="none" strike="noStrike" kern="100" cap="none" spc="0" normalizeH="0" baseline="0" noProof="0" dirty="0">
                <a:ln>
                  <a:noFill/>
                </a:ln>
                <a:solidFill>
                  <a:srgbClr val="333333"/>
                </a:solidFill>
                <a:effectLst/>
                <a:uLnTx/>
                <a:uFillTx/>
                <a:latin typeface="微软雅黑" panose="020B0503020204020204" pitchFamily="34" charset="-122"/>
                <a:ea typeface="微软雅黑" panose="020B0503020204020204" pitchFamily="34" charset="-122"/>
                <a:cs typeface="+mn-cs"/>
              </a:rPr>
              <a:t>：季节的颜色 </a:t>
            </a:r>
            <a:endParaRPr kumimoji="0" lang="zh-CN" altLang="en-US" sz="1800" b="1" i="0" u="none" strike="noStrike" kern="100" cap="none" spc="0" normalizeH="0" baseline="0" noProof="0" dirty="0">
              <a:ln>
                <a:noFill/>
              </a:ln>
              <a:solidFill>
                <a:schemeClr val="tx1"/>
              </a:solidFill>
              <a:effectLst/>
              <a:uLnTx/>
              <a:uFillTx/>
              <a:latin typeface="Calibri" panose="020F0502020204030204" charset="0"/>
              <a:ea typeface="宋体" panose="02010600030101010101" pitchFamily="2" charset="-122"/>
              <a:cs typeface="+mn-cs"/>
            </a:endParaRPr>
          </a:p>
        </p:txBody>
      </p:sp>
      <p:pic>
        <p:nvPicPr>
          <p:cNvPr id="33803" name="Picture 8" descr="C:\Users\hj\AppData\Local\Temp\ksohtml\wpsD047.tmp.png"/>
          <p:cNvPicPr>
            <a:picLocks noChangeAspect="1"/>
          </p:cNvPicPr>
          <p:nvPr/>
        </p:nvPicPr>
        <p:blipFill>
          <a:blip r:embed="rId5" cstate="print"/>
          <a:stretch>
            <a:fillRect/>
          </a:stretch>
        </p:blipFill>
        <p:spPr>
          <a:xfrm>
            <a:off x="6588919" y="3970339"/>
            <a:ext cx="820341" cy="1450975"/>
          </a:xfrm>
          <a:prstGeom prst="rect">
            <a:avLst/>
          </a:prstGeom>
          <a:noFill/>
          <a:ln w="9525">
            <a:noFill/>
          </a:ln>
        </p:spPr>
      </p:pic>
      <p:pic>
        <p:nvPicPr>
          <p:cNvPr id="33804" name="Picture 11" descr="C:\Users\hj\AppData\Local\Temp\ksohtml\wps94B2.tmp.png"/>
          <p:cNvPicPr>
            <a:picLocks noChangeAspect="1"/>
          </p:cNvPicPr>
          <p:nvPr/>
        </p:nvPicPr>
        <p:blipFill>
          <a:blip r:embed="rId6" cstate="print"/>
          <a:stretch>
            <a:fillRect/>
          </a:stretch>
        </p:blipFill>
        <p:spPr>
          <a:xfrm>
            <a:off x="9583341" y="3998913"/>
            <a:ext cx="847725" cy="1446212"/>
          </a:xfrm>
          <a:prstGeom prst="rect">
            <a:avLst/>
          </a:prstGeom>
          <a:noFill/>
          <a:ln w="9525">
            <a:noFill/>
          </a:ln>
        </p:spPr>
      </p:pic>
      <p:pic>
        <p:nvPicPr>
          <p:cNvPr id="33805" name="Picture 5" descr="C:\Users\hj\AppData\Local\Temp\ksohtml\wps6BB.tmp.png"/>
          <p:cNvPicPr>
            <a:picLocks noChangeAspect="1"/>
          </p:cNvPicPr>
          <p:nvPr/>
        </p:nvPicPr>
        <p:blipFill>
          <a:blip r:embed="rId7" cstate="print"/>
          <a:stretch>
            <a:fillRect/>
          </a:stretch>
        </p:blipFill>
        <p:spPr>
          <a:xfrm>
            <a:off x="3380185" y="3841750"/>
            <a:ext cx="916781" cy="1638300"/>
          </a:xfrm>
          <a:prstGeom prst="rect">
            <a:avLst/>
          </a:prstGeom>
          <a:noFill/>
          <a:ln w="9525">
            <a:noFill/>
          </a:ln>
        </p:spPr>
      </p:pic>
      <p:grpSp>
        <p:nvGrpSpPr>
          <p:cNvPr id="17436" name="组合 40"/>
          <p:cNvGrpSpPr/>
          <p:nvPr/>
        </p:nvGrpSpPr>
        <p:grpSpPr>
          <a:xfrm>
            <a:off x="20638" y="34925"/>
            <a:ext cx="782811" cy="884238"/>
            <a:chOff x="-33468" y="-50559"/>
            <a:chExt cx="782768" cy="883746"/>
          </a:xfrm>
        </p:grpSpPr>
        <p:cxnSp>
          <p:nvCxnSpPr>
            <p:cNvPr id="43" name="Straight Connector 47@|9FFC:0|FBC:0|LFC:10769699|LBC:16777215"/>
            <p:cNvCxnSpPr/>
            <p:nvPr/>
          </p:nvCxnSpPr>
          <p:spPr>
            <a:xfrm>
              <a:off x="0" y="361950"/>
              <a:ext cx="749300" cy="0"/>
            </a:xfrm>
            <a:prstGeom prst="line">
              <a:avLst/>
            </a:prstGeom>
            <a:noFill/>
            <a:ln w="254000">
              <a:solidFill>
                <a:srgbClr val="2355A4"/>
              </a:solidFill>
            </a:ln>
          </p:spPr>
          <p:style>
            <a:lnRef idx="2">
              <a:schemeClr val="accent1">
                <a:shade val="50000"/>
              </a:schemeClr>
            </a:lnRef>
            <a:fillRef idx="1">
              <a:schemeClr val="accent1"/>
            </a:fillRef>
            <a:effectRef idx="0">
              <a:schemeClr val="accent1"/>
            </a:effectRef>
            <a:fontRef idx="minor">
              <a:schemeClr val="lt1"/>
            </a:fontRef>
          </p:style>
        </p:cxnSp>
        <p:sp>
          <p:nvSpPr>
            <p:cNvPr id="44" name="同侧圆角矩形 14@|5FFC:16777215|FBC:16777215|LFC:5508304|LBC:16777215"/>
            <p:cNvSpPr/>
            <p:nvPr/>
          </p:nvSpPr>
          <p:spPr>
            <a:xfrm rot="10800000">
              <a:off x="-33468" y="-50559"/>
              <a:ext cx="504970" cy="883746"/>
            </a:xfrm>
            <a:custGeom>
              <a:avLst/>
              <a:gdLst>
                <a:gd name="connsiteX0" fmla="*/ 266396 w 10072914"/>
                <a:gd name="connsiteY0" fmla="*/ 0 h 6555014"/>
                <a:gd name="connsiteX1" fmla="*/ 9806518 w 10072914"/>
                <a:gd name="connsiteY1" fmla="*/ 0 h 6555014"/>
                <a:gd name="connsiteX2" fmla="*/ 10072914 w 10072914"/>
                <a:gd name="connsiteY2" fmla="*/ 266396 h 6555014"/>
                <a:gd name="connsiteX3" fmla="*/ 10072914 w 10072914"/>
                <a:gd name="connsiteY3" fmla="*/ 6555014 h 6555014"/>
                <a:gd name="connsiteX4" fmla="*/ 10072914 w 10072914"/>
                <a:gd name="connsiteY4" fmla="*/ 6555014 h 6555014"/>
                <a:gd name="connsiteX5" fmla="*/ 0 w 10072914"/>
                <a:gd name="connsiteY5" fmla="*/ 6555014 h 6555014"/>
                <a:gd name="connsiteX6" fmla="*/ 0 w 10072914"/>
                <a:gd name="connsiteY6" fmla="*/ 6555014 h 6555014"/>
                <a:gd name="connsiteX7" fmla="*/ 0 w 10072914"/>
                <a:gd name="connsiteY7" fmla="*/ 266396 h 6555014"/>
                <a:gd name="connsiteX8" fmla="*/ 266396 w 10072914"/>
                <a:gd name="connsiteY8" fmla="*/ 0 h 6555014"/>
                <a:gd name="connsiteX0-1" fmla="*/ 0 w 10072914"/>
                <a:gd name="connsiteY0-2" fmla="*/ 6555014 h 6646454"/>
                <a:gd name="connsiteX1-3" fmla="*/ 0 w 10072914"/>
                <a:gd name="connsiteY1-4" fmla="*/ 266396 h 6646454"/>
                <a:gd name="connsiteX2-5" fmla="*/ 266396 w 10072914"/>
                <a:gd name="connsiteY2-6" fmla="*/ 0 h 6646454"/>
                <a:gd name="connsiteX3-7" fmla="*/ 9806518 w 10072914"/>
                <a:gd name="connsiteY3-8" fmla="*/ 0 h 6646454"/>
                <a:gd name="connsiteX4-9" fmla="*/ 10072914 w 10072914"/>
                <a:gd name="connsiteY4-10" fmla="*/ 266396 h 6646454"/>
                <a:gd name="connsiteX5-11" fmla="*/ 10072914 w 10072914"/>
                <a:gd name="connsiteY5-12" fmla="*/ 6555014 h 6646454"/>
                <a:gd name="connsiteX6-13" fmla="*/ 10072914 w 10072914"/>
                <a:gd name="connsiteY6-14" fmla="*/ 6555014 h 6646454"/>
                <a:gd name="connsiteX7-15" fmla="*/ 0 w 10072914"/>
                <a:gd name="connsiteY7-16" fmla="*/ 6555014 h 6646454"/>
                <a:gd name="connsiteX8-17" fmla="*/ 91440 w 10072914"/>
                <a:gd name="connsiteY8-18" fmla="*/ 6646454 h 6646454"/>
                <a:gd name="connsiteX0-19" fmla="*/ 0 w 10072914"/>
                <a:gd name="connsiteY0-20" fmla="*/ 6555014 h 8246654"/>
                <a:gd name="connsiteX1-21" fmla="*/ 0 w 10072914"/>
                <a:gd name="connsiteY1-22" fmla="*/ 266396 h 8246654"/>
                <a:gd name="connsiteX2-23" fmla="*/ 266396 w 10072914"/>
                <a:gd name="connsiteY2-24" fmla="*/ 0 h 8246654"/>
                <a:gd name="connsiteX3-25" fmla="*/ 9806518 w 10072914"/>
                <a:gd name="connsiteY3-26" fmla="*/ 0 h 8246654"/>
                <a:gd name="connsiteX4-27" fmla="*/ 10072914 w 10072914"/>
                <a:gd name="connsiteY4-28" fmla="*/ 266396 h 8246654"/>
                <a:gd name="connsiteX5-29" fmla="*/ 10072914 w 10072914"/>
                <a:gd name="connsiteY5-30" fmla="*/ 6555014 h 8246654"/>
                <a:gd name="connsiteX6-31" fmla="*/ 10072914 w 10072914"/>
                <a:gd name="connsiteY6-32" fmla="*/ 6555014 h 8246654"/>
                <a:gd name="connsiteX7-33" fmla="*/ 0 w 10072914"/>
                <a:gd name="connsiteY7-34" fmla="*/ 6555014 h 8246654"/>
                <a:gd name="connsiteX8-35" fmla="*/ 2815590 w 10072914"/>
                <a:gd name="connsiteY8-36" fmla="*/ 8246654 h 8246654"/>
                <a:gd name="connsiteX0-37" fmla="*/ 0 w 10072914"/>
                <a:gd name="connsiteY0-38" fmla="*/ 6555014 h 6555014"/>
                <a:gd name="connsiteX1-39" fmla="*/ 0 w 10072914"/>
                <a:gd name="connsiteY1-40" fmla="*/ 266396 h 6555014"/>
                <a:gd name="connsiteX2-41" fmla="*/ 266396 w 10072914"/>
                <a:gd name="connsiteY2-42" fmla="*/ 0 h 6555014"/>
                <a:gd name="connsiteX3-43" fmla="*/ 9806518 w 10072914"/>
                <a:gd name="connsiteY3-44" fmla="*/ 0 h 6555014"/>
                <a:gd name="connsiteX4-45" fmla="*/ 10072914 w 10072914"/>
                <a:gd name="connsiteY4-46" fmla="*/ 266396 h 6555014"/>
                <a:gd name="connsiteX5-47" fmla="*/ 10072914 w 10072914"/>
                <a:gd name="connsiteY5-48" fmla="*/ 6555014 h 6555014"/>
                <a:gd name="connsiteX6-49" fmla="*/ 10072914 w 10072914"/>
                <a:gd name="connsiteY6-50" fmla="*/ 6555014 h 6555014"/>
                <a:gd name="connsiteX7-51" fmla="*/ 0 w 10072914"/>
                <a:gd name="connsiteY7-52" fmla="*/ 6555014 h 6555014"/>
                <a:gd name="connsiteX0-53" fmla="*/ 0 w 10072914"/>
                <a:gd name="connsiteY0-54" fmla="*/ 6555014 h 6555014"/>
                <a:gd name="connsiteX1-55" fmla="*/ 0 w 10072914"/>
                <a:gd name="connsiteY1-56" fmla="*/ 266396 h 6555014"/>
                <a:gd name="connsiteX2-57" fmla="*/ 266396 w 10072914"/>
                <a:gd name="connsiteY2-58" fmla="*/ 0 h 6555014"/>
                <a:gd name="connsiteX3-59" fmla="*/ 9806518 w 10072914"/>
                <a:gd name="connsiteY3-60" fmla="*/ 0 h 6555014"/>
                <a:gd name="connsiteX4-61" fmla="*/ 10072914 w 10072914"/>
                <a:gd name="connsiteY4-62" fmla="*/ 266396 h 6555014"/>
                <a:gd name="connsiteX5-63" fmla="*/ 10072914 w 10072914"/>
                <a:gd name="connsiteY5-64" fmla="*/ 6555014 h 6555014"/>
                <a:gd name="connsiteX6-65" fmla="*/ 10072914 w 10072914"/>
                <a:gd name="connsiteY6-66" fmla="*/ 6555014 h 6555014"/>
                <a:gd name="connsiteX7-67" fmla="*/ 2400300 w 10072914"/>
                <a:gd name="connsiteY7-68" fmla="*/ 4269014 h 6555014"/>
                <a:gd name="connsiteX0-69" fmla="*/ 0 w 10072914"/>
                <a:gd name="connsiteY0-70" fmla="*/ 6555014 h 6555014"/>
                <a:gd name="connsiteX1-71" fmla="*/ 0 w 10072914"/>
                <a:gd name="connsiteY1-72" fmla="*/ 266396 h 6555014"/>
                <a:gd name="connsiteX2-73" fmla="*/ 266396 w 10072914"/>
                <a:gd name="connsiteY2-74" fmla="*/ 0 h 6555014"/>
                <a:gd name="connsiteX3-75" fmla="*/ 9806518 w 10072914"/>
                <a:gd name="connsiteY3-76" fmla="*/ 0 h 6555014"/>
                <a:gd name="connsiteX4-77" fmla="*/ 10072914 w 10072914"/>
                <a:gd name="connsiteY4-78" fmla="*/ 266396 h 6555014"/>
                <a:gd name="connsiteX5-79" fmla="*/ 10072914 w 10072914"/>
                <a:gd name="connsiteY5-80" fmla="*/ 6555014 h 6555014"/>
                <a:gd name="connsiteX6-81" fmla="*/ 10072914 w 10072914"/>
                <a:gd name="connsiteY6-82" fmla="*/ 6555014 h 6555014"/>
                <a:gd name="connsiteX0-83" fmla="*/ 0 w 10072914"/>
                <a:gd name="connsiteY0-84" fmla="*/ 6555014 h 6555014"/>
                <a:gd name="connsiteX1-85" fmla="*/ 0 w 10072914"/>
                <a:gd name="connsiteY1-86" fmla="*/ 266396 h 6555014"/>
                <a:gd name="connsiteX2-87" fmla="*/ 266396 w 10072914"/>
                <a:gd name="connsiteY2-88" fmla="*/ 0 h 6555014"/>
                <a:gd name="connsiteX3-89" fmla="*/ 9806518 w 10072914"/>
                <a:gd name="connsiteY3-90" fmla="*/ 0 h 6555014"/>
                <a:gd name="connsiteX4-91" fmla="*/ 10072914 w 10072914"/>
                <a:gd name="connsiteY4-92" fmla="*/ 266396 h 6555014"/>
                <a:gd name="connsiteX5-93" fmla="*/ 10072914 w 10072914"/>
                <a:gd name="connsiteY5-94" fmla="*/ 6555014 h 6555014"/>
                <a:gd name="connsiteX0-95" fmla="*/ 0 w 10072914"/>
                <a:gd name="connsiteY0-96" fmla="*/ 6555014 h 6555014"/>
                <a:gd name="connsiteX1-97" fmla="*/ 0 w 10072914"/>
                <a:gd name="connsiteY1-98" fmla="*/ 266396 h 6555014"/>
                <a:gd name="connsiteX2-99" fmla="*/ 266396 w 10072914"/>
                <a:gd name="connsiteY2-100" fmla="*/ 0 h 6555014"/>
                <a:gd name="connsiteX3-101" fmla="*/ 9806518 w 10072914"/>
                <a:gd name="connsiteY3-102" fmla="*/ 0 h 6555014"/>
                <a:gd name="connsiteX4-103" fmla="*/ 10072914 w 10072914"/>
                <a:gd name="connsiteY4-104" fmla="*/ 266396 h 6555014"/>
                <a:gd name="connsiteX0-105" fmla="*/ 0 w 9806518"/>
                <a:gd name="connsiteY0-106" fmla="*/ 6555014 h 6555014"/>
                <a:gd name="connsiteX1-107" fmla="*/ 0 w 9806518"/>
                <a:gd name="connsiteY1-108" fmla="*/ 266396 h 6555014"/>
                <a:gd name="connsiteX2-109" fmla="*/ 266396 w 9806518"/>
                <a:gd name="connsiteY2-110" fmla="*/ 0 h 6555014"/>
                <a:gd name="connsiteX3-111" fmla="*/ 9806518 w 9806518"/>
                <a:gd name="connsiteY3-112" fmla="*/ 0 h 6555014"/>
                <a:gd name="connsiteX0-113" fmla="*/ 0 w 6453718"/>
                <a:gd name="connsiteY0-114" fmla="*/ 6555014 h 6555014"/>
                <a:gd name="connsiteX1-115" fmla="*/ 0 w 6453718"/>
                <a:gd name="connsiteY1-116" fmla="*/ 266396 h 6555014"/>
                <a:gd name="connsiteX2-117" fmla="*/ 266396 w 6453718"/>
                <a:gd name="connsiteY2-118" fmla="*/ 0 h 6555014"/>
                <a:gd name="connsiteX3-119" fmla="*/ 6453718 w 6453718"/>
                <a:gd name="connsiteY3-120" fmla="*/ 0 h 6555014"/>
                <a:gd name="connsiteX0-121" fmla="*/ 0 w 6453718"/>
                <a:gd name="connsiteY0-122" fmla="*/ 2573564 h 2573564"/>
                <a:gd name="connsiteX1-123" fmla="*/ 0 w 6453718"/>
                <a:gd name="connsiteY1-124" fmla="*/ 266396 h 2573564"/>
                <a:gd name="connsiteX2-125" fmla="*/ 266396 w 6453718"/>
                <a:gd name="connsiteY2-126" fmla="*/ 0 h 2573564"/>
                <a:gd name="connsiteX3-127" fmla="*/ 6453718 w 6453718"/>
                <a:gd name="connsiteY3-128" fmla="*/ 0 h 2573564"/>
                <a:gd name="connsiteX0-129" fmla="*/ 0 w 6148918"/>
                <a:gd name="connsiteY0-130" fmla="*/ 2573564 h 2573564"/>
                <a:gd name="connsiteX1-131" fmla="*/ 0 w 6148918"/>
                <a:gd name="connsiteY1-132" fmla="*/ 266396 h 2573564"/>
                <a:gd name="connsiteX2-133" fmla="*/ 266396 w 6148918"/>
                <a:gd name="connsiteY2-134" fmla="*/ 0 h 2573564"/>
                <a:gd name="connsiteX3-135" fmla="*/ 6148918 w 6148918"/>
                <a:gd name="connsiteY3-136" fmla="*/ 0 h 2573564"/>
                <a:gd name="connsiteX0-137" fmla="*/ 0 w 6148918"/>
                <a:gd name="connsiteY0-138" fmla="*/ 2573564 h 2573564"/>
                <a:gd name="connsiteX1-139" fmla="*/ 0 w 6148918"/>
                <a:gd name="connsiteY1-140" fmla="*/ 266396 h 2573564"/>
                <a:gd name="connsiteX2-141" fmla="*/ 266396 w 6148918"/>
                <a:gd name="connsiteY2-142" fmla="*/ 0 h 2573564"/>
                <a:gd name="connsiteX3-143" fmla="*/ 6148918 w 6148918"/>
                <a:gd name="connsiteY3-144" fmla="*/ 0 h 2573564"/>
                <a:gd name="connsiteX0-145" fmla="*/ 0 w 6148918"/>
                <a:gd name="connsiteY0-146" fmla="*/ 2573564 h 2573564"/>
                <a:gd name="connsiteX1-147" fmla="*/ 0 w 6148918"/>
                <a:gd name="connsiteY1-148" fmla="*/ 266396 h 2573564"/>
                <a:gd name="connsiteX2-149" fmla="*/ 266396 w 6148918"/>
                <a:gd name="connsiteY2-150" fmla="*/ 0 h 2573564"/>
                <a:gd name="connsiteX3-151" fmla="*/ 6148918 w 6148918"/>
                <a:gd name="connsiteY3-152" fmla="*/ 0 h 2573564"/>
                <a:gd name="connsiteX0-153" fmla="*/ 0 w 573618"/>
                <a:gd name="connsiteY0-154" fmla="*/ 2611664 h 2611664"/>
                <a:gd name="connsiteX1-155" fmla="*/ 0 w 573618"/>
                <a:gd name="connsiteY1-156" fmla="*/ 304496 h 2611664"/>
                <a:gd name="connsiteX2-157" fmla="*/ 266396 w 573618"/>
                <a:gd name="connsiteY2-158" fmla="*/ 38100 h 2611664"/>
                <a:gd name="connsiteX3-159" fmla="*/ 573618 w 573618"/>
                <a:gd name="connsiteY3-160" fmla="*/ 0 h 2611664"/>
                <a:gd name="connsiteX0-161" fmla="*/ 0 w 573618"/>
                <a:gd name="connsiteY0-162" fmla="*/ 2613769 h 2613769"/>
                <a:gd name="connsiteX1-163" fmla="*/ 0 w 573618"/>
                <a:gd name="connsiteY1-164" fmla="*/ 306601 h 2613769"/>
                <a:gd name="connsiteX2-165" fmla="*/ 266396 w 573618"/>
                <a:gd name="connsiteY2-166" fmla="*/ 40205 h 2613769"/>
                <a:gd name="connsiteX3-167" fmla="*/ 573618 w 573618"/>
                <a:gd name="connsiteY3-168" fmla="*/ 2105 h 2613769"/>
                <a:gd name="connsiteX0-169" fmla="*/ 0 w 573618"/>
                <a:gd name="connsiteY0-170" fmla="*/ 2611778 h 2611778"/>
                <a:gd name="connsiteX1-171" fmla="*/ 0 w 573618"/>
                <a:gd name="connsiteY1-172" fmla="*/ 304610 h 2611778"/>
                <a:gd name="connsiteX2-173" fmla="*/ 266396 w 573618"/>
                <a:gd name="connsiteY2-174" fmla="*/ 38214 h 2611778"/>
                <a:gd name="connsiteX3-175" fmla="*/ 573618 w 573618"/>
                <a:gd name="connsiteY3-176" fmla="*/ 114 h 2611778"/>
                <a:gd name="connsiteX0-177" fmla="*/ 0 w 573618"/>
                <a:gd name="connsiteY0-178" fmla="*/ 2601638 h 2601638"/>
                <a:gd name="connsiteX1-179" fmla="*/ 0 w 573618"/>
                <a:gd name="connsiteY1-180" fmla="*/ 294470 h 2601638"/>
                <a:gd name="connsiteX2-181" fmla="*/ 266396 w 573618"/>
                <a:gd name="connsiteY2-182" fmla="*/ 28074 h 2601638"/>
                <a:gd name="connsiteX3-183" fmla="*/ 573618 w 573618"/>
                <a:gd name="connsiteY3-184" fmla="*/ 9024 h 2601638"/>
                <a:gd name="connsiteX0-185" fmla="*/ 0 w 464080"/>
                <a:gd name="connsiteY0-186" fmla="*/ 2611960 h 2611960"/>
                <a:gd name="connsiteX1-187" fmla="*/ 0 w 464080"/>
                <a:gd name="connsiteY1-188" fmla="*/ 304792 h 2611960"/>
                <a:gd name="connsiteX2-189" fmla="*/ 266396 w 464080"/>
                <a:gd name="connsiteY2-190" fmla="*/ 38396 h 2611960"/>
                <a:gd name="connsiteX3-191" fmla="*/ 464080 w 464080"/>
                <a:gd name="connsiteY3-192" fmla="*/ 2677 h 2611960"/>
                <a:gd name="connsiteX0-193" fmla="*/ 0 w 473605"/>
                <a:gd name="connsiteY0-194" fmla="*/ 2608610 h 2608610"/>
                <a:gd name="connsiteX1-195" fmla="*/ 0 w 473605"/>
                <a:gd name="connsiteY1-196" fmla="*/ 301442 h 2608610"/>
                <a:gd name="connsiteX2-197" fmla="*/ 266396 w 473605"/>
                <a:gd name="connsiteY2-198" fmla="*/ 35046 h 2608610"/>
                <a:gd name="connsiteX3-199" fmla="*/ 473605 w 473605"/>
                <a:gd name="connsiteY3-200" fmla="*/ 4090 h 2608610"/>
                <a:gd name="connsiteX0-201" fmla="*/ 0 w 473605"/>
                <a:gd name="connsiteY0-202" fmla="*/ 2605649 h 2605649"/>
                <a:gd name="connsiteX1-203" fmla="*/ 0 w 473605"/>
                <a:gd name="connsiteY1-204" fmla="*/ 298481 h 2605649"/>
                <a:gd name="connsiteX2-205" fmla="*/ 266396 w 473605"/>
                <a:gd name="connsiteY2-206" fmla="*/ 32085 h 2605649"/>
                <a:gd name="connsiteX3-207" fmla="*/ 473605 w 473605"/>
                <a:gd name="connsiteY3-208" fmla="*/ 1129 h 2605649"/>
                <a:gd name="connsiteX0-209" fmla="*/ 0 w 473605"/>
                <a:gd name="connsiteY0-210" fmla="*/ 2609621 h 2609621"/>
                <a:gd name="connsiteX1-211" fmla="*/ 0 w 473605"/>
                <a:gd name="connsiteY1-212" fmla="*/ 302453 h 2609621"/>
                <a:gd name="connsiteX2-213" fmla="*/ 266396 w 473605"/>
                <a:gd name="connsiteY2-214" fmla="*/ 36057 h 2609621"/>
                <a:gd name="connsiteX3-215" fmla="*/ 473605 w 473605"/>
                <a:gd name="connsiteY3-216" fmla="*/ 5101 h 2609621"/>
                <a:gd name="connsiteX0-217" fmla="*/ 0 w 499799"/>
                <a:gd name="connsiteY0-218" fmla="*/ 2609621 h 2609621"/>
                <a:gd name="connsiteX1-219" fmla="*/ 0 w 499799"/>
                <a:gd name="connsiteY1-220" fmla="*/ 302453 h 2609621"/>
                <a:gd name="connsiteX2-221" fmla="*/ 266396 w 499799"/>
                <a:gd name="connsiteY2-222" fmla="*/ 36057 h 2609621"/>
                <a:gd name="connsiteX3-223" fmla="*/ 499799 w 499799"/>
                <a:gd name="connsiteY3-224" fmla="*/ 5101 h 2609621"/>
                <a:gd name="connsiteX0-225" fmla="*/ 0 w 499799"/>
                <a:gd name="connsiteY0-226" fmla="*/ 2605754 h 2605754"/>
                <a:gd name="connsiteX1-227" fmla="*/ 0 w 499799"/>
                <a:gd name="connsiteY1-228" fmla="*/ 298586 h 2605754"/>
                <a:gd name="connsiteX2-229" fmla="*/ 266396 w 499799"/>
                <a:gd name="connsiteY2-230" fmla="*/ 32190 h 2605754"/>
                <a:gd name="connsiteX3-231" fmla="*/ 499799 w 499799"/>
                <a:gd name="connsiteY3-232" fmla="*/ 1234 h 2605754"/>
                <a:gd name="connsiteX0-233" fmla="*/ 0 w 499799"/>
                <a:gd name="connsiteY0-234" fmla="*/ 2605754 h 2605754"/>
                <a:gd name="connsiteX1-235" fmla="*/ 0 w 499799"/>
                <a:gd name="connsiteY1-236" fmla="*/ 298586 h 2605754"/>
                <a:gd name="connsiteX2-237" fmla="*/ 266396 w 499799"/>
                <a:gd name="connsiteY2-238" fmla="*/ 32190 h 2605754"/>
                <a:gd name="connsiteX3-239" fmla="*/ 499799 w 499799"/>
                <a:gd name="connsiteY3-240" fmla="*/ 1234 h 2605754"/>
                <a:gd name="connsiteX0-241" fmla="*/ 0 w 499799"/>
                <a:gd name="connsiteY0-242" fmla="*/ 2615068 h 2615068"/>
                <a:gd name="connsiteX1-243" fmla="*/ 0 w 499799"/>
                <a:gd name="connsiteY1-244" fmla="*/ 403150 h 2615068"/>
                <a:gd name="connsiteX2-245" fmla="*/ 266396 w 499799"/>
                <a:gd name="connsiteY2-246" fmla="*/ 41504 h 2615068"/>
                <a:gd name="connsiteX3-247" fmla="*/ 499799 w 499799"/>
                <a:gd name="connsiteY3-248" fmla="*/ 10548 h 2615068"/>
                <a:gd name="connsiteX0-249" fmla="*/ 1411 w 501210"/>
                <a:gd name="connsiteY0-250" fmla="*/ 2615068 h 2615068"/>
                <a:gd name="connsiteX1-251" fmla="*/ 1411 w 501210"/>
                <a:gd name="connsiteY1-252" fmla="*/ 403150 h 2615068"/>
                <a:gd name="connsiteX2-253" fmla="*/ 267807 w 501210"/>
                <a:gd name="connsiteY2-254" fmla="*/ 41504 h 2615068"/>
                <a:gd name="connsiteX3-255" fmla="*/ 501210 w 501210"/>
                <a:gd name="connsiteY3-256" fmla="*/ 10548 h 2615068"/>
                <a:gd name="connsiteX0-257" fmla="*/ 37022 w 536821"/>
                <a:gd name="connsiteY0-258" fmla="*/ 2604520 h 2604520"/>
                <a:gd name="connsiteX1-259" fmla="*/ 37022 w 536821"/>
                <a:gd name="connsiteY1-260" fmla="*/ 392602 h 2604520"/>
                <a:gd name="connsiteX2-261" fmla="*/ 536821 w 536821"/>
                <a:gd name="connsiteY2-262" fmla="*/ 0 h 2604520"/>
                <a:gd name="connsiteX0-263" fmla="*/ 37022 w 536821"/>
                <a:gd name="connsiteY0-264" fmla="*/ 2606966 h 2606966"/>
                <a:gd name="connsiteX1-265" fmla="*/ 37022 w 536821"/>
                <a:gd name="connsiteY1-266" fmla="*/ 395048 h 2606966"/>
                <a:gd name="connsiteX2-267" fmla="*/ 536821 w 536821"/>
                <a:gd name="connsiteY2-268" fmla="*/ 2446 h 2606966"/>
                <a:gd name="connsiteX0-269" fmla="*/ 7389 w 507188"/>
                <a:gd name="connsiteY0-270" fmla="*/ 2622133 h 2622133"/>
                <a:gd name="connsiteX1-271" fmla="*/ 7389 w 507188"/>
                <a:gd name="connsiteY1-272" fmla="*/ 410215 h 2622133"/>
                <a:gd name="connsiteX2-273" fmla="*/ 507188 w 507188"/>
                <a:gd name="connsiteY2-274" fmla="*/ 17613 h 2622133"/>
                <a:gd name="connsiteX0-275" fmla="*/ 7389 w 507188"/>
                <a:gd name="connsiteY0-276" fmla="*/ 2622133 h 2622133"/>
                <a:gd name="connsiteX1-277" fmla="*/ 7389 w 507188"/>
                <a:gd name="connsiteY1-278" fmla="*/ 410215 h 2622133"/>
                <a:gd name="connsiteX2-279" fmla="*/ 507188 w 507188"/>
                <a:gd name="connsiteY2-280" fmla="*/ 17613 h 2622133"/>
                <a:gd name="connsiteX0-281" fmla="*/ 19 w 499818"/>
                <a:gd name="connsiteY0-282" fmla="*/ 2604626 h 2604626"/>
                <a:gd name="connsiteX1-283" fmla="*/ 19 w 499818"/>
                <a:gd name="connsiteY1-284" fmla="*/ 392708 h 2604626"/>
                <a:gd name="connsiteX2-285" fmla="*/ 499818 w 499818"/>
                <a:gd name="connsiteY2-286" fmla="*/ 106 h 2604626"/>
                <a:gd name="connsiteX0-287" fmla="*/ 46887 w 532398"/>
                <a:gd name="connsiteY0-288" fmla="*/ 1080573 h 1080573"/>
                <a:gd name="connsiteX1-289" fmla="*/ 32599 w 532398"/>
                <a:gd name="connsiteY1-290" fmla="*/ 392655 h 1080573"/>
                <a:gd name="connsiteX2-291" fmla="*/ 532398 w 532398"/>
                <a:gd name="connsiteY2-292" fmla="*/ 53 h 1080573"/>
                <a:gd name="connsiteX0-293" fmla="*/ 46887 w 532398"/>
                <a:gd name="connsiteY0-294" fmla="*/ 1080573 h 1080573"/>
                <a:gd name="connsiteX1-295" fmla="*/ 32599 w 532398"/>
                <a:gd name="connsiteY1-296" fmla="*/ 392655 h 1080573"/>
                <a:gd name="connsiteX2-297" fmla="*/ 532398 w 532398"/>
                <a:gd name="connsiteY2-298" fmla="*/ 53 h 1080573"/>
                <a:gd name="connsiteX0-299" fmla="*/ 33888 w 538449"/>
                <a:gd name="connsiteY0-300" fmla="*/ 932930 h 932930"/>
                <a:gd name="connsiteX1-301" fmla="*/ 38650 w 538449"/>
                <a:gd name="connsiteY1-302" fmla="*/ 392650 h 932930"/>
                <a:gd name="connsiteX2-303" fmla="*/ 538449 w 538449"/>
                <a:gd name="connsiteY2-304" fmla="*/ 48 h 932930"/>
                <a:gd name="connsiteX0-305" fmla="*/ 33888 w 538449"/>
                <a:gd name="connsiteY0-306" fmla="*/ 932930 h 932930"/>
                <a:gd name="connsiteX1-307" fmla="*/ 38650 w 538449"/>
                <a:gd name="connsiteY1-308" fmla="*/ 392650 h 932930"/>
                <a:gd name="connsiteX2-309" fmla="*/ 538449 w 538449"/>
                <a:gd name="connsiteY2-310" fmla="*/ 48 h 932930"/>
                <a:gd name="connsiteX0-311" fmla="*/ 35033 w 539594"/>
                <a:gd name="connsiteY0-312" fmla="*/ 932930 h 932930"/>
                <a:gd name="connsiteX1-313" fmla="*/ 39795 w 539594"/>
                <a:gd name="connsiteY1-314" fmla="*/ 392650 h 932930"/>
                <a:gd name="connsiteX2-315" fmla="*/ 539594 w 539594"/>
                <a:gd name="connsiteY2-316" fmla="*/ 48 h 932930"/>
                <a:gd name="connsiteX0-317" fmla="*/ 1707 w 506268"/>
                <a:gd name="connsiteY0-318" fmla="*/ 932930 h 932930"/>
                <a:gd name="connsiteX1-319" fmla="*/ 6469 w 506268"/>
                <a:gd name="connsiteY1-320" fmla="*/ 392650 h 932930"/>
                <a:gd name="connsiteX2-321" fmla="*/ 506268 w 506268"/>
                <a:gd name="connsiteY2-322" fmla="*/ 48 h 932930"/>
                <a:gd name="connsiteX0-323" fmla="*/ 5977 w 510538"/>
                <a:gd name="connsiteY0-324" fmla="*/ 932927 h 932927"/>
                <a:gd name="connsiteX1-325" fmla="*/ 10739 w 510538"/>
                <a:gd name="connsiteY1-326" fmla="*/ 392647 h 932927"/>
                <a:gd name="connsiteX2-327" fmla="*/ 510538 w 510538"/>
                <a:gd name="connsiteY2-328" fmla="*/ 45 h 932927"/>
                <a:gd name="connsiteX0-329" fmla="*/ 2668 w 507229"/>
                <a:gd name="connsiteY0-330" fmla="*/ 932942 h 932942"/>
                <a:gd name="connsiteX1-331" fmla="*/ 7430 w 507229"/>
                <a:gd name="connsiteY1-332" fmla="*/ 392662 h 932942"/>
                <a:gd name="connsiteX2-333" fmla="*/ 507229 w 507229"/>
                <a:gd name="connsiteY2-334" fmla="*/ 60 h 932942"/>
                <a:gd name="connsiteX0-335" fmla="*/ 1193 w 505754"/>
                <a:gd name="connsiteY0-336" fmla="*/ 932935 h 932935"/>
                <a:gd name="connsiteX1-337" fmla="*/ 5955 w 505754"/>
                <a:gd name="connsiteY1-338" fmla="*/ 392655 h 932935"/>
                <a:gd name="connsiteX2-339" fmla="*/ 505754 w 505754"/>
                <a:gd name="connsiteY2-340" fmla="*/ 53 h 932935"/>
                <a:gd name="connsiteX0-341" fmla="*/ 47799 w 533310"/>
                <a:gd name="connsiteY0-342" fmla="*/ 928168 h 928168"/>
                <a:gd name="connsiteX1-343" fmla="*/ 33511 w 533310"/>
                <a:gd name="connsiteY1-344" fmla="*/ 392650 h 928168"/>
                <a:gd name="connsiteX2-345" fmla="*/ 533310 w 533310"/>
                <a:gd name="connsiteY2-346" fmla="*/ 48 h 928168"/>
                <a:gd name="connsiteX0-347" fmla="*/ 18779 w 504290"/>
                <a:gd name="connsiteY0-348" fmla="*/ 928177 h 928177"/>
                <a:gd name="connsiteX1-349" fmla="*/ 4491 w 504290"/>
                <a:gd name="connsiteY1-350" fmla="*/ 392659 h 928177"/>
                <a:gd name="connsiteX2-351" fmla="*/ 504290 w 504290"/>
                <a:gd name="connsiteY2-352" fmla="*/ 57 h 928177"/>
                <a:gd name="connsiteX0-353" fmla="*/ 22997 w 508508"/>
                <a:gd name="connsiteY0-354" fmla="*/ 928186 h 928186"/>
                <a:gd name="connsiteX1-355" fmla="*/ 3946 w 508508"/>
                <a:gd name="connsiteY1-356" fmla="*/ 364093 h 928186"/>
                <a:gd name="connsiteX2-357" fmla="*/ 508508 w 508508"/>
                <a:gd name="connsiteY2-358" fmla="*/ 66 h 928186"/>
                <a:gd name="connsiteX0-359" fmla="*/ 19120 w 504631"/>
                <a:gd name="connsiteY0-360" fmla="*/ 928197 h 928197"/>
                <a:gd name="connsiteX1-361" fmla="*/ 69 w 504631"/>
                <a:gd name="connsiteY1-362" fmla="*/ 364104 h 928197"/>
                <a:gd name="connsiteX2-363" fmla="*/ 504631 w 504631"/>
                <a:gd name="connsiteY2-364" fmla="*/ 77 h 928197"/>
                <a:gd name="connsiteX0-365" fmla="*/ 47040 w 538901"/>
                <a:gd name="connsiteY0-366" fmla="*/ 883722 h 883722"/>
                <a:gd name="connsiteX1-367" fmla="*/ 34339 w 538901"/>
                <a:gd name="connsiteY1-368" fmla="*/ 364079 h 883722"/>
                <a:gd name="connsiteX2-369" fmla="*/ 538901 w 538901"/>
                <a:gd name="connsiteY2-370" fmla="*/ 52 h 883722"/>
                <a:gd name="connsiteX0-371" fmla="*/ 13109 w 504970"/>
                <a:gd name="connsiteY0-372" fmla="*/ 883746 h 883746"/>
                <a:gd name="connsiteX1-373" fmla="*/ 408 w 504970"/>
                <a:gd name="connsiteY1-374" fmla="*/ 364103 h 883746"/>
                <a:gd name="connsiteX2-375" fmla="*/ 504970 w 504970"/>
                <a:gd name="connsiteY2-376" fmla="*/ 76 h 883746"/>
              </a:gdLst>
              <a:ahLst/>
              <a:cxnLst>
                <a:cxn ang="0">
                  <a:pos x="connsiteX0-1" y="connsiteY0-2"/>
                </a:cxn>
                <a:cxn ang="0">
                  <a:pos x="connsiteX1-3" y="connsiteY1-4"/>
                </a:cxn>
                <a:cxn ang="0">
                  <a:pos x="connsiteX2-5" y="connsiteY2-6"/>
                </a:cxn>
              </a:cxnLst>
              <a:rect l="l" t="t" r="r" b="b"/>
              <a:pathLst>
                <a:path w="504970" h="883746">
                  <a:moveTo>
                    <a:pt x="13109" y="883746"/>
                  </a:moveTo>
                  <a:cubicBezTo>
                    <a:pt x="8346" y="651266"/>
                    <a:pt x="-2194" y="584406"/>
                    <a:pt x="408" y="364103"/>
                  </a:cubicBezTo>
                  <a:cubicBezTo>
                    <a:pt x="3010" y="143800"/>
                    <a:pt x="243683" y="-3857"/>
                    <a:pt x="504970" y="76"/>
                  </a:cubicBezTo>
                </a:path>
              </a:pathLst>
            </a:custGeom>
            <a:noFill/>
            <a:ln w="254000">
              <a:solidFill>
                <a:srgbClr val="D00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ea"/>
                <a:cs typeface="+mn-cs"/>
              </a:endParaRPr>
            </a:p>
          </p:txBody>
        </p:sp>
      </p:grpSp>
      <p:sp>
        <p:nvSpPr>
          <p:cNvPr id="2" name="半闭框 1"/>
          <p:cNvSpPr/>
          <p:nvPr/>
        </p:nvSpPr>
        <p:spPr>
          <a:xfrm>
            <a:off x="1496616" y="1"/>
            <a:ext cx="656035" cy="904875"/>
          </a:xfrm>
          <a:prstGeom prst="halfFrame">
            <a:avLst/>
          </a:prstGeom>
          <a:solidFill>
            <a:srgbClr val="FEFEF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图片 3"/>
          <p:cNvPicPr>
            <a:picLocks noChangeAspect="1"/>
          </p:cNvPicPr>
          <p:nvPr/>
        </p:nvPicPr>
        <p:blipFill>
          <a:blip r:embed="rId1" cstate="print"/>
          <a:stretch>
            <a:fillRect/>
          </a:stretch>
        </p:blipFill>
        <p:spPr>
          <a:xfrm>
            <a:off x="1775223" y="1341439"/>
            <a:ext cx="1796653" cy="2460625"/>
          </a:xfrm>
          <a:prstGeom prst="rect">
            <a:avLst/>
          </a:prstGeom>
          <a:noFill/>
          <a:ln w="9525">
            <a:noFill/>
          </a:ln>
        </p:spPr>
      </p:pic>
      <p:pic>
        <p:nvPicPr>
          <p:cNvPr id="35842" name="图片 4"/>
          <p:cNvPicPr>
            <a:picLocks noChangeAspect="1"/>
          </p:cNvPicPr>
          <p:nvPr/>
        </p:nvPicPr>
        <p:blipFill>
          <a:blip r:embed="rId2" cstate="print"/>
          <a:stretch>
            <a:fillRect/>
          </a:stretch>
        </p:blipFill>
        <p:spPr>
          <a:xfrm>
            <a:off x="2924175" y="1341438"/>
            <a:ext cx="1847850" cy="2476500"/>
          </a:xfrm>
          <a:prstGeom prst="rect">
            <a:avLst/>
          </a:prstGeom>
          <a:noFill/>
          <a:ln w="9525">
            <a:noFill/>
          </a:ln>
        </p:spPr>
      </p:pic>
      <p:pic>
        <p:nvPicPr>
          <p:cNvPr id="35843" name="图片 1"/>
          <p:cNvPicPr>
            <a:picLocks noChangeAspect="1"/>
          </p:cNvPicPr>
          <p:nvPr/>
        </p:nvPicPr>
        <p:blipFill>
          <a:blip r:embed="rId3" cstate="print"/>
          <a:stretch>
            <a:fillRect/>
          </a:stretch>
        </p:blipFill>
        <p:spPr>
          <a:xfrm>
            <a:off x="4864894" y="1341439"/>
            <a:ext cx="2867025" cy="2484437"/>
          </a:xfrm>
          <a:prstGeom prst="rect">
            <a:avLst/>
          </a:prstGeom>
          <a:noFill/>
          <a:ln w="9525">
            <a:noFill/>
          </a:ln>
        </p:spPr>
      </p:pic>
      <p:pic>
        <p:nvPicPr>
          <p:cNvPr id="35844" name="图片 6"/>
          <p:cNvPicPr>
            <a:picLocks noChangeAspect="1"/>
          </p:cNvPicPr>
          <p:nvPr/>
        </p:nvPicPr>
        <p:blipFill>
          <a:blip r:embed="rId4" cstate="print"/>
          <a:stretch>
            <a:fillRect/>
          </a:stretch>
        </p:blipFill>
        <p:spPr>
          <a:xfrm>
            <a:off x="2263378" y="4591050"/>
            <a:ext cx="2089547" cy="2089150"/>
          </a:xfrm>
          <a:prstGeom prst="rect">
            <a:avLst/>
          </a:prstGeom>
          <a:noFill/>
          <a:ln w="9525">
            <a:noFill/>
          </a:ln>
        </p:spPr>
      </p:pic>
      <p:sp>
        <p:nvSpPr>
          <p:cNvPr id="35845" name="矩形 7"/>
          <p:cNvSpPr/>
          <p:nvPr/>
        </p:nvSpPr>
        <p:spPr>
          <a:xfrm>
            <a:off x="2711054" y="4005263"/>
            <a:ext cx="1156970" cy="408940"/>
          </a:xfrm>
          <a:prstGeom prst="rect">
            <a:avLst/>
          </a:prstGeom>
          <a:noFill/>
          <a:ln w="9525">
            <a:noFill/>
          </a:ln>
        </p:spPr>
        <p:txBody>
          <a:bodyPr wrap="none" lIns="121917" tIns="60958" rIns="121917" bIns="60958" anchor="t">
            <a:spAutoFit/>
          </a:bodyPr>
          <a:lstStyle/>
          <a:p>
            <a:pPr lvl="0" indent="0" eaLnBrk="0" hangingPunct="0">
              <a:lnSpc>
                <a:spcPct val="90000"/>
              </a:lnSpc>
            </a:pPr>
            <a:r>
              <a:rPr lang="zh-CN" altLang="en-US" b="1" dirty="0">
                <a:latin typeface="Calibri" panose="020F0502020204030204" charset="0"/>
                <a:ea typeface="微软雅黑" panose="020B0503020204020204" pitchFamily="34" charset="-122"/>
              </a:rPr>
              <a:t>产品设计</a:t>
            </a:r>
            <a:endParaRPr lang="zh-CN" altLang="en-US" dirty="0">
              <a:latin typeface="Calibri" panose="020F0502020204030204" charset="0"/>
              <a:ea typeface="微软雅黑" panose="020B0503020204020204" pitchFamily="34" charset="-122"/>
            </a:endParaRPr>
          </a:p>
        </p:txBody>
      </p:sp>
      <p:sp>
        <p:nvSpPr>
          <p:cNvPr id="35846" name="矩形 8"/>
          <p:cNvSpPr/>
          <p:nvPr/>
        </p:nvSpPr>
        <p:spPr>
          <a:xfrm>
            <a:off x="8904685" y="4005263"/>
            <a:ext cx="1156970" cy="408940"/>
          </a:xfrm>
          <a:prstGeom prst="rect">
            <a:avLst/>
          </a:prstGeom>
          <a:noFill/>
          <a:ln w="9525">
            <a:noFill/>
          </a:ln>
        </p:spPr>
        <p:txBody>
          <a:bodyPr wrap="none" lIns="121917" tIns="60958" rIns="121917" bIns="60958" anchor="t">
            <a:spAutoFit/>
          </a:bodyPr>
          <a:lstStyle/>
          <a:p>
            <a:pPr lvl="0" indent="0" eaLnBrk="0" hangingPunct="0">
              <a:lnSpc>
                <a:spcPct val="90000"/>
              </a:lnSpc>
            </a:pPr>
            <a:r>
              <a:rPr lang="zh-CN" altLang="en-US" b="1" dirty="0">
                <a:latin typeface="Calibri" panose="020F0502020204030204" charset="0"/>
                <a:ea typeface="微软雅黑" panose="020B0503020204020204" pitchFamily="34" charset="-122"/>
              </a:rPr>
              <a:t>焊接拼装</a:t>
            </a:r>
            <a:endParaRPr lang="zh-CN" altLang="en-US" dirty="0">
              <a:latin typeface="Calibri" panose="020F0502020204030204" charset="0"/>
              <a:ea typeface="微软雅黑" panose="020B0503020204020204" pitchFamily="34" charset="-122"/>
            </a:endParaRPr>
          </a:p>
        </p:txBody>
      </p:sp>
      <p:sp>
        <p:nvSpPr>
          <p:cNvPr id="35847" name="矩形 11"/>
          <p:cNvSpPr/>
          <p:nvPr/>
        </p:nvSpPr>
        <p:spPr>
          <a:xfrm>
            <a:off x="6024562" y="4005263"/>
            <a:ext cx="959485" cy="408940"/>
          </a:xfrm>
          <a:prstGeom prst="rect">
            <a:avLst/>
          </a:prstGeom>
          <a:noFill/>
          <a:ln w="9525">
            <a:noFill/>
          </a:ln>
        </p:spPr>
        <p:txBody>
          <a:bodyPr wrap="none" lIns="121917" tIns="60958" rIns="121917" bIns="60958" anchor="t">
            <a:spAutoFit/>
          </a:bodyPr>
          <a:lstStyle/>
          <a:p>
            <a:pPr lvl="0" indent="0" eaLnBrk="0" hangingPunct="0">
              <a:lnSpc>
                <a:spcPct val="90000"/>
              </a:lnSpc>
            </a:pPr>
            <a:r>
              <a:rPr lang="en-US" altLang="zh-CN" b="1" dirty="0">
                <a:latin typeface="Calibri" panose="020F0502020204030204" charset="0"/>
                <a:ea typeface="微软雅黑" panose="020B0503020204020204" pitchFamily="34" charset="-122"/>
              </a:rPr>
              <a:t>3D</a:t>
            </a:r>
            <a:r>
              <a:rPr lang="zh-CN" altLang="en-US" b="1" dirty="0">
                <a:latin typeface="Calibri" panose="020F0502020204030204" charset="0"/>
                <a:ea typeface="微软雅黑" panose="020B0503020204020204" pitchFamily="34" charset="-122"/>
              </a:rPr>
              <a:t>绘图</a:t>
            </a:r>
            <a:endParaRPr lang="zh-CN" altLang="en-US" dirty="0">
              <a:latin typeface="Calibri" panose="020F0502020204030204" charset="0"/>
              <a:ea typeface="微软雅黑" panose="020B0503020204020204" pitchFamily="34" charset="-122"/>
            </a:endParaRPr>
          </a:p>
        </p:txBody>
      </p:sp>
      <p:sp>
        <p:nvSpPr>
          <p:cNvPr id="35848" name="矩形 12"/>
          <p:cNvSpPr/>
          <p:nvPr/>
        </p:nvSpPr>
        <p:spPr>
          <a:xfrm>
            <a:off x="4432698" y="6183313"/>
            <a:ext cx="2341880" cy="344805"/>
          </a:xfrm>
          <a:prstGeom prst="rect">
            <a:avLst/>
          </a:prstGeom>
          <a:noFill/>
          <a:ln w="9525">
            <a:noFill/>
          </a:ln>
        </p:spPr>
        <p:txBody>
          <a:bodyPr wrap="none" lIns="121917" tIns="60958" rIns="121917" bIns="60958" anchor="t">
            <a:spAutoFit/>
          </a:bodyPr>
          <a:lstStyle/>
          <a:p>
            <a:pPr lvl="0" indent="0" eaLnBrk="0" hangingPunct="0">
              <a:lnSpc>
                <a:spcPct val="90000"/>
              </a:lnSpc>
            </a:pPr>
            <a:r>
              <a:rPr lang="zh-CN" altLang="en-US" sz="1400" b="1" dirty="0">
                <a:latin typeface="Calibri" panose="020F0502020204030204" charset="0"/>
                <a:ea typeface="微软雅黑" panose="020B0503020204020204" pitchFamily="34" charset="-122"/>
              </a:rPr>
              <a:t>结构设计</a:t>
            </a:r>
            <a:r>
              <a:rPr lang="en-US" altLang="zh-CN" sz="1400" b="1" dirty="0">
                <a:latin typeface="Calibri" panose="020F0502020204030204" charset="0"/>
                <a:ea typeface="微软雅黑" panose="020B0503020204020204" pitchFamily="34" charset="-122"/>
              </a:rPr>
              <a:t>——</a:t>
            </a:r>
            <a:r>
              <a:rPr lang="zh-CN" altLang="en-US" sz="1400" b="1" dirty="0">
                <a:latin typeface="Calibri" panose="020F0502020204030204" charset="0"/>
                <a:ea typeface="微软雅黑" panose="020B0503020204020204" pitchFamily="34" charset="-122"/>
              </a:rPr>
              <a:t>撰写研究报告</a:t>
            </a:r>
            <a:endParaRPr lang="zh-CN" altLang="en-US" sz="1400" dirty="0">
              <a:latin typeface="Calibri" panose="020F0502020204030204" charset="0"/>
              <a:ea typeface="微软雅黑" panose="020B0503020204020204" pitchFamily="34" charset="-122"/>
            </a:endParaRPr>
          </a:p>
        </p:txBody>
      </p:sp>
      <p:pic>
        <p:nvPicPr>
          <p:cNvPr id="35849" name="图片 10"/>
          <p:cNvPicPr>
            <a:picLocks noChangeAspect="1"/>
          </p:cNvPicPr>
          <p:nvPr/>
        </p:nvPicPr>
        <p:blipFill>
          <a:blip r:embed="rId5" cstate="print"/>
          <a:stretch>
            <a:fillRect/>
          </a:stretch>
        </p:blipFill>
        <p:spPr>
          <a:xfrm>
            <a:off x="7824787" y="1341438"/>
            <a:ext cx="2734866" cy="2482850"/>
          </a:xfrm>
          <a:prstGeom prst="rect">
            <a:avLst/>
          </a:prstGeom>
          <a:noFill/>
          <a:ln w="9525">
            <a:noFill/>
          </a:ln>
        </p:spPr>
      </p:pic>
      <p:sp>
        <p:nvSpPr>
          <p:cNvPr id="35850" name="矩形 14"/>
          <p:cNvSpPr/>
          <p:nvPr/>
        </p:nvSpPr>
        <p:spPr>
          <a:xfrm>
            <a:off x="8374856" y="6121401"/>
            <a:ext cx="1696720" cy="408940"/>
          </a:xfrm>
          <a:prstGeom prst="rect">
            <a:avLst/>
          </a:prstGeom>
          <a:noFill/>
          <a:ln w="9525">
            <a:noFill/>
          </a:ln>
        </p:spPr>
        <p:txBody>
          <a:bodyPr wrap="none" lIns="121917" tIns="60958" rIns="121917" bIns="60958" anchor="t">
            <a:spAutoFit/>
          </a:bodyPr>
          <a:lstStyle/>
          <a:p>
            <a:pPr lvl="0" indent="0" eaLnBrk="0" hangingPunct="0">
              <a:lnSpc>
                <a:spcPct val="90000"/>
              </a:lnSpc>
            </a:pPr>
            <a:r>
              <a:rPr lang="en-US" altLang="zh-CN" b="1" dirty="0">
                <a:latin typeface="Calibri" panose="020F0502020204030204" charset="0"/>
                <a:ea typeface="微软雅黑" panose="020B0503020204020204" pitchFamily="34" charset="-122"/>
              </a:rPr>
              <a:t>3D</a:t>
            </a:r>
            <a:r>
              <a:rPr lang="zh-CN" altLang="en-US" b="1" dirty="0">
                <a:latin typeface="Calibri" panose="020F0502020204030204" charset="0"/>
                <a:ea typeface="微软雅黑" panose="020B0503020204020204" pitchFamily="34" charset="-122"/>
              </a:rPr>
              <a:t>打印 、拼装</a:t>
            </a:r>
            <a:endParaRPr lang="zh-CN" altLang="en-US" dirty="0">
              <a:latin typeface="Calibri" panose="020F0502020204030204" charset="0"/>
              <a:ea typeface="微软雅黑" panose="020B0503020204020204" pitchFamily="34" charset="-122"/>
            </a:endParaRPr>
          </a:p>
        </p:txBody>
      </p:sp>
      <p:pic>
        <p:nvPicPr>
          <p:cNvPr id="35851" name="图片 13"/>
          <p:cNvPicPr>
            <a:picLocks noChangeAspect="1"/>
          </p:cNvPicPr>
          <p:nvPr/>
        </p:nvPicPr>
        <p:blipFill>
          <a:blip r:embed="rId6" cstate="print"/>
          <a:stretch>
            <a:fillRect/>
          </a:stretch>
        </p:blipFill>
        <p:spPr>
          <a:xfrm>
            <a:off x="6275785" y="4657725"/>
            <a:ext cx="1956197" cy="1955800"/>
          </a:xfrm>
          <a:prstGeom prst="rect">
            <a:avLst/>
          </a:prstGeom>
          <a:noFill/>
          <a:ln w="9525">
            <a:noFill/>
          </a:ln>
        </p:spPr>
      </p:pic>
      <p:pic>
        <p:nvPicPr>
          <p:cNvPr id="35852" name="图片 3"/>
          <p:cNvPicPr>
            <a:picLocks noChangeAspect="1"/>
          </p:cNvPicPr>
          <p:nvPr/>
        </p:nvPicPr>
        <p:blipFill>
          <a:blip r:embed="rId7" cstate="print"/>
          <a:stretch>
            <a:fillRect/>
          </a:stretch>
        </p:blipFill>
        <p:spPr>
          <a:xfrm>
            <a:off x="1847850" y="1412876"/>
            <a:ext cx="1638300" cy="2244725"/>
          </a:xfrm>
          <a:prstGeom prst="rect">
            <a:avLst/>
          </a:prstGeom>
          <a:noFill/>
          <a:ln w="9525">
            <a:noFill/>
          </a:ln>
        </p:spPr>
      </p:pic>
      <p:pic>
        <p:nvPicPr>
          <p:cNvPr id="35853" name="图片 4"/>
          <p:cNvPicPr>
            <a:picLocks noChangeAspect="1"/>
          </p:cNvPicPr>
          <p:nvPr/>
        </p:nvPicPr>
        <p:blipFill>
          <a:blip r:embed="rId8" cstate="print"/>
          <a:stretch>
            <a:fillRect/>
          </a:stretch>
        </p:blipFill>
        <p:spPr>
          <a:xfrm>
            <a:off x="3000375" y="1412876"/>
            <a:ext cx="1685925" cy="2259013"/>
          </a:xfrm>
          <a:prstGeom prst="rect">
            <a:avLst/>
          </a:prstGeom>
          <a:noFill/>
          <a:ln w="9525">
            <a:noFill/>
          </a:ln>
        </p:spPr>
      </p:pic>
      <p:pic>
        <p:nvPicPr>
          <p:cNvPr id="35854" name="Picture 162"/>
          <p:cNvPicPr>
            <a:picLocks noChangeAspect="1"/>
          </p:cNvPicPr>
          <p:nvPr/>
        </p:nvPicPr>
        <p:blipFill>
          <a:blip r:embed="rId9" cstate="print">
            <a:lum bright="-12000"/>
          </a:blip>
          <a:stretch>
            <a:fillRect/>
          </a:stretch>
        </p:blipFill>
        <p:spPr>
          <a:xfrm>
            <a:off x="1496616" y="1"/>
            <a:ext cx="9171384" cy="904875"/>
          </a:xfrm>
          <a:prstGeom prst="rect">
            <a:avLst/>
          </a:prstGeom>
          <a:noFill/>
          <a:ln w="9525">
            <a:noFill/>
          </a:ln>
        </p:spPr>
      </p:pic>
      <p:grpSp>
        <p:nvGrpSpPr>
          <p:cNvPr id="17436" name="组合 40"/>
          <p:cNvGrpSpPr/>
          <p:nvPr/>
        </p:nvGrpSpPr>
        <p:grpSpPr>
          <a:xfrm>
            <a:off x="20638" y="34925"/>
            <a:ext cx="782811" cy="884238"/>
            <a:chOff x="-33468" y="-50559"/>
            <a:chExt cx="782768" cy="883746"/>
          </a:xfrm>
        </p:grpSpPr>
        <p:cxnSp>
          <p:nvCxnSpPr>
            <p:cNvPr id="43" name="Straight Connector 47@|9FFC:0|FBC:0|LFC:10769699|LBC:16777215"/>
            <p:cNvCxnSpPr/>
            <p:nvPr/>
          </p:nvCxnSpPr>
          <p:spPr>
            <a:xfrm>
              <a:off x="0" y="361950"/>
              <a:ext cx="749300" cy="0"/>
            </a:xfrm>
            <a:prstGeom prst="line">
              <a:avLst/>
            </a:prstGeom>
            <a:noFill/>
            <a:ln w="254000">
              <a:solidFill>
                <a:srgbClr val="2355A4"/>
              </a:solidFill>
            </a:ln>
          </p:spPr>
          <p:style>
            <a:lnRef idx="2">
              <a:schemeClr val="accent1">
                <a:shade val="50000"/>
              </a:schemeClr>
            </a:lnRef>
            <a:fillRef idx="1">
              <a:schemeClr val="accent1"/>
            </a:fillRef>
            <a:effectRef idx="0">
              <a:schemeClr val="accent1"/>
            </a:effectRef>
            <a:fontRef idx="minor">
              <a:schemeClr val="lt1"/>
            </a:fontRef>
          </p:style>
        </p:cxnSp>
        <p:sp>
          <p:nvSpPr>
            <p:cNvPr id="44" name="同侧圆角矩形 14@|5FFC:16777215|FBC:16777215|LFC:5508304|LBC:16777215"/>
            <p:cNvSpPr/>
            <p:nvPr/>
          </p:nvSpPr>
          <p:spPr>
            <a:xfrm rot="10800000">
              <a:off x="-33468" y="-50559"/>
              <a:ext cx="504970" cy="883746"/>
            </a:xfrm>
            <a:custGeom>
              <a:avLst/>
              <a:gdLst>
                <a:gd name="connsiteX0" fmla="*/ 266396 w 10072914"/>
                <a:gd name="connsiteY0" fmla="*/ 0 h 6555014"/>
                <a:gd name="connsiteX1" fmla="*/ 9806518 w 10072914"/>
                <a:gd name="connsiteY1" fmla="*/ 0 h 6555014"/>
                <a:gd name="connsiteX2" fmla="*/ 10072914 w 10072914"/>
                <a:gd name="connsiteY2" fmla="*/ 266396 h 6555014"/>
                <a:gd name="connsiteX3" fmla="*/ 10072914 w 10072914"/>
                <a:gd name="connsiteY3" fmla="*/ 6555014 h 6555014"/>
                <a:gd name="connsiteX4" fmla="*/ 10072914 w 10072914"/>
                <a:gd name="connsiteY4" fmla="*/ 6555014 h 6555014"/>
                <a:gd name="connsiteX5" fmla="*/ 0 w 10072914"/>
                <a:gd name="connsiteY5" fmla="*/ 6555014 h 6555014"/>
                <a:gd name="connsiteX6" fmla="*/ 0 w 10072914"/>
                <a:gd name="connsiteY6" fmla="*/ 6555014 h 6555014"/>
                <a:gd name="connsiteX7" fmla="*/ 0 w 10072914"/>
                <a:gd name="connsiteY7" fmla="*/ 266396 h 6555014"/>
                <a:gd name="connsiteX8" fmla="*/ 266396 w 10072914"/>
                <a:gd name="connsiteY8" fmla="*/ 0 h 6555014"/>
                <a:gd name="connsiteX0-1" fmla="*/ 0 w 10072914"/>
                <a:gd name="connsiteY0-2" fmla="*/ 6555014 h 6646454"/>
                <a:gd name="connsiteX1-3" fmla="*/ 0 w 10072914"/>
                <a:gd name="connsiteY1-4" fmla="*/ 266396 h 6646454"/>
                <a:gd name="connsiteX2-5" fmla="*/ 266396 w 10072914"/>
                <a:gd name="connsiteY2-6" fmla="*/ 0 h 6646454"/>
                <a:gd name="connsiteX3-7" fmla="*/ 9806518 w 10072914"/>
                <a:gd name="connsiteY3-8" fmla="*/ 0 h 6646454"/>
                <a:gd name="connsiteX4-9" fmla="*/ 10072914 w 10072914"/>
                <a:gd name="connsiteY4-10" fmla="*/ 266396 h 6646454"/>
                <a:gd name="connsiteX5-11" fmla="*/ 10072914 w 10072914"/>
                <a:gd name="connsiteY5-12" fmla="*/ 6555014 h 6646454"/>
                <a:gd name="connsiteX6-13" fmla="*/ 10072914 w 10072914"/>
                <a:gd name="connsiteY6-14" fmla="*/ 6555014 h 6646454"/>
                <a:gd name="connsiteX7-15" fmla="*/ 0 w 10072914"/>
                <a:gd name="connsiteY7-16" fmla="*/ 6555014 h 6646454"/>
                <a:gd name="connsiteX8-17" fmla="*/ 91440 w 10072914"/>
                <a:gd name="connsiteY8-18" fmla="*/ 6646454 h 6646454"/>
                <a:gd name="connsiteX0-19" fmla="*/ 0 w 10072914"/>
                <a:gd name="connsiteY0-20" fmla="*/ 6555014 h 8246654"/>
                <a:gd name="connsiteX1-21" fmla="*/ 0 w 10072914"/>
                <a:gd name="connsiteY1-22" fmla="*/ 266396 h 8246654"/>
                <a:gd name="connsiteX2-23" fmla="*/ 266396 w 10072914"/>
                <a:gd name="connsiteY2-24" fmla="*/ 0 h 8246654"/>
                <a:gd name="connsiteX3-25" fmla="*/ 9806518 w 10072914"/>
                <a:gd name="connsiteY3-26" fmla="*/ 0 h 8246654"/>
                <a:gd name="connsiteX4-27" fmla="*/ 10072914 w 10072914"/>
                <a:gd name="connsiteY4-28" fmla="*/ 266396 h 8246654"/>
                <a:gd name="connsiteX5-29" fmla="*/ 10072914 w 10072914"/>
                <a:gd name="connsiteY5-30" fmla="*/ 6555014 h 8246654"/>
                <a:gd name="connsiteX6-31" fmla="*/ 10072914 w 10072914"/>
                <a:gd name="connsiteY6-32" fmla="*/ 6555014 h 8246654"/>
                <a:gd name="connsiteX7-33" fmla="*/ 0 w 10072914"/>
                <a:gd name="connsiteY7-34" fmla="*/ 6555014 h 8246654"/>
                <a:gd name="connsiteX8-35" fmla="*/ 2815590 w 10072914"/>
                <a:gd name="connsiteY8-36" fmla="*/ 8246654 h 8246654"/>
                <a:gd name="connsiteX0-37" fmla="*/ 0 w 10072914"/>
                <a:gd name="connsiteY0-38" fmla="*/ 6555014 h 6555014"/>
                <a:gd name="connsiteX1-39" fmla="*/ 0 w 10072914"/>
                <a:gd name="connsiteY1-40" fmla="*/ 266396 h 6555014"/>
                <a:gd name="connsiteX2-41" fmla="*/ 266396 w 10072914"/>
                <a:gd name="connsiteY2-42" fmla="*/ 0 h 6555014"/>
                <a:gd name="connsiteX3-43" fmla="*/ 9806518 w 10072914"/>
                <a:gd name="connsiteY3-44" fmla="*/ 0 h 6555014"/>
                <a:gd name="connsiteX4-45" fmla="*/ 10072914 w 10072914"/>
                <a:gd name="connsiteY4-46" fmla="*/ 266396 h 6555014"/>
                <a:gd name="connsiteX5-47" fmla="*/ 10072914 w 10072914"/>
                <a:gd name="connsiteY5-48" fmla="*/ 6555014 h 6555014"/>
                <a:gd name="connsiteX6-49" fmla="*/ 10072914 w 10072914"/>
                <a:gd name="connsiteY6-50" fmla="*/ 6555014 h 6555014"/>
                <a:gd name="connsiteX7-51" fmla="*/ 0 w 10072914"/>
                <a:gd name="connsiteY7-52" fmla="*/ 6555014 h 6555014"/>
                <a:gd name="connsiteX0-53" fmla="*/ 0 w 10072914"/>
                <a:gd name="connsiteY0-54" fmla="*/ 6555014 h 6555014"/>
                <a:gd name="connsiteX1-55" fmla="*/ 0 w 10072914"/>
                <a:gd name="connsiteY1-56" fmla="*/ 266396 h 6555014"/>
                <a:gd name="connsiteX2-57" fmla="*/ 266396 w 10072914"/>
                <a:gd name="connsiteY2-58" fmla="*/ 0 h 6555014"/>
                <a:gd name="connsiteX3-59" fmla="*/ 9806518 w 10072914"/>
                <a:gd name="connsiteY3-60" fmla="*/ 0 h 6555014"/>
                <a:gd name="connsiteX4-61" fmla="*/ 10072914 w 10072914"/>
                <a:gd name="connsiteY4-62" fmla="*/ 266396 h 6555014"/>
                <a:gd name="connsiteX5-63" fmla="*/ 10072914 w 10072914"/>
                <a:gd name="connsiteY5-64" fmla="*/ 6555014 h 6555014"/>
                <a:gd name="connsiteX6-65" fmla="*/ 10072914 w 10072914"/>
                <a:gd name="connsiteY6-66" fmla="*/ 6555014 h 6555014"/>
                <a:gd name="connsiteX7-67" fmla="*/ 2400300 w 10072914"/>
                <a:gd name="connsiteY7-68" fmla="*/ 4269014 h 6555014"/>
                <a:gd name="connsiteX0-69" fmla="*/ 0 w 10072914"/>
                <a:gd name="connsiteY0-70" fmla="*/ 6555014 h 6555014"/>
                <a:gd name="connsiteX1-71" fmla="*/ 0 w 10072914"/>
                <a:gd name="connsiteY1-72" fmla="*/ 266396 h 6555014"/>
                <a:gd name="connsiteX2-73" fmla="*/ 266396 w 10072914"/>
                <a:gd name="connsiteY2-74" fmla="*/ 0 h 6555014"/>
                <a:gd name="connsiteX3-75" fmla="*/ 9806518 w 10072914"/>
                <a:gd name="connsiteY3-76" fmla="*/ 0 h 6555014"/>
                <a:gd name="connsiteX4-77" fmla="*/ 10072914 w 10072914"/>
                <a:gd name="connsiteY4-78" fmla="*/ 266396 h 6555014"/>
                <a:gd name="connsiteX5-79" fmla="*/ 10072914 w 10072914"/>
                <a:gd name="connsiteY5-80" fmla="*/ 6555014 h 6555014"/>
                <a:gd name="connsiteX6-81" fmla="*/ 10072914 w 10072914"/>
                <a:gd name="connsiteY6-82" fmla="*/ 6555014 h 6555014"/>
                <a:gd name="connsiteX0-83" fmla="*/ 0 w 10072914"/>
                <a:gd name="connsiteY0-84" fmla="*/ 6555014 h 6555014"/>
                <a:gd name="connsiteX1-85" fmla="*/ 0 w 10072914"/>
                <a:gd name="connsiteY1-86" fmla="*/ 266396 h 6555014"/>
                <a:gd name="connsiteX2-87" fmla="*/ 266396 w 10072914"/>
                <a:gd name="connsiteY2-88" fmla="*/ 0 h 6555014"/>
                <a:gd name="connsiteX3-89" fmla="*/ 9806518 w 10072914"/>
                <a:gd name="connsiteY3-90" fmla="*/ 0 h 6555014"/>
                <a:gd name="connsiteX4-91" fmla="*/ 10072914 w 10072914"/>
                <a:gd name="connsiteY4-92" fmla="*/ 266396 h 6555014"/>
                <a:gd name="connsiteX5-93" fmla="*/ 10072914 w 10072914"/>
                <a:gd name="connsiteY5-94" fmla="*/ 6555014 h 6555014"/>
                <a:gd name="connsiteX0-95" fmla="*/ 0 w 10072914"/>
                <a:gd name="connsiteY0-96" fmla="*/ 6555014 h 6555014"/>
                <a:gd name="connsiteX1-97" fmla="*/ 0 w 10072914"/>
                <a:gd name="connsiteY1-98" fmla="*/ 266396 h 6555014"/>
                <a:gd name="connsiteX2-99" fmla="*/ 266396 w 10072914"/>
                <a:gd name="connsiteY2-100" fmla="*/ 0 h 6555014"/>
                <a:gd name="connsiteX3-101" fmla="*/ 9806518 w 10072914"/>
                <a:gd name="connsiteY3-102" fmla="*/ 0 h 6555014"/>
                <a:gd name="connsiteX4-103" fmla="*/ 10072914 w 10072914"/>
                <a:gd name="connsiteY4-104" fmla="*/ 266396 h 6555014"/>
                <a:gd name="connsiteX0-105" fmla="*/ 0 w 9806518"/>
                <a:gd name="connsiteY0-106" fmla="*/ 6555014 h 6555014"/>
                <a:gd name="connsiteX1-107" fmla="*/ 0 w 9806518"/>
                <a:gd name="connsiteY1-108" fmla="*/ 266396 h 6555014"/>
                <a:gd name="connsiteX2-109" fmla="*/ 266396 w 9806518"/>
                <a:gd name="connsiteY2-110" fmla="*/ 0 h 6555014"/>
                <a:gd name="connsiteX3-111" fmla="*/ 9806518 w 9806518"/>
                <a:gd name="connsiteY3-112" fmla="*/ 0 h 6555014"/>
                <a:gd name="connsiteX0-113" fmla="*/ 0 w 6453718"/>
                <a:gd name="connsiteY0-114" fmla="*/ 6555014 h 6555014"/>
                <a:gd name="connsiteX1-115" fmla="*/ 0 w 6453718"/>
                <a:gd name="connsiteY1-116" fmla="*/ 266396 h 6555014"/>
                <a:gd name="connsiteX2-117" fmla="*/ 266396 w 6453718"/>
                <a:gd name="connsiteY2-118" fmla="*/ 0 h 6555014"/>
                <a:gd name="connsiteX3-119" fmla="*/ 6453718 w 6453718"/>
                <a:gd name="connsiteY3-120" fmla="*/ 0 h 6555014"/>
                <a:gd name="connsiteX0-121" fmla="*/ 0 w 6453718"/>
                <a:gd name="connsiteY0-122" fmla="*/ 2573564 h 2573564"/>
                <a:gd name="connsiteX1-123" fmla="*/ 0 w 6453718"/>
                <a:gd name="connsiteY1-124" fmla="*/ 266396 h 2573564"/>
                <a:gd name="connsiteX2-125" fmla="*/ 266396 w 6453718"/>
                <a:gd name="connsiteY2-126" fmla="*/ 0 h 2573564"/>
                <a:gd name="connsiteX3-127" fmla="*/ 6453718 w 6453718"/>
                <a:gd name="connsiteY3-128" fmla="*/ 0 h 2573564"/>
                <a:gd name="connsiteX0-129" fmla="*/ 0 w 6148918"/>
                <a:gd name="connsiteY0-130" fmla="*/ 2573564 h 2573564"/>
                <a:gd name="connsiteX1-131" fmla="*/ 0 w 6148918"/>
                <a:gd name="connsiteY1-132" fmla="*/ 266396 h 2573564"/>
                <a:gd name="connsiteX2-133" fmla="*/ 266396 w 6148918"/>
                <a:gd name="connsiteY2-134" fmla="*/ 0 h 2573564"/>
                <a:gd name="connsiteX3-135" fmla="*/ 6148918 w 6148918"/>
                <a:gd name="connsiteY3-136" fmla="*/ 0 h 2573564"/>
                <a:gd name="connsiteX0-137" fmla="*/ 0 w 6148918"/>
                <a:gd name="connsiteY0-138" fmla="*/ 2573564 h 2573564"/>
                <a:gd name="connsiteX1-139" fmla="*/ 0 w 6148918"/>
                <a:gd name="connsiteY1-140" fmla="*/ 266396 h 2573564"/>
                <a:gd name="connsiteX2-141" fmla="*/ 266396 w 6148918"/>
                <a:gd name="connsiteY2-142" fmla="*/ 0 h 2573564"/>
                <a:gd name="connsiteX3-143" fmla="*/ 6148918 w 6148918"/>
                <a:gd name="connsiteY3-144" fmla="*/ 0 h 2573564"/>
                <a:gd name="connsiteX0-145" fmla="*/ 0 w 6148918"/>
                <a:gd name="connsiteY0-146" fmla="*/ 2573564 h 2573564"/>
                <a:gd name="connsiteX1-147" fmla="*/ 0 w 6148918"/>
                <a:gd name="connsiteY1-148" fmla="*/ 266396 h 2573564"/>
                <a:gd name="connsiteX2-149" fmla="*/ 266396 w 6148918"/>
                <a:gd name="connsiteY2-150" fmla="*/ 0 h 2573564"/>
                <a:gd name="connsiteX3-151" fmla="*/ 6148918 w 6148918"/>
                <a:gd name="connsiteY3-152" fmla="*/ 0 h 2573564"/>
                <a:gd name="connsiteX0-153" fmla="*/ 0 w 573618"/>
                <a:gd name="connsiteY0-154" fmla="*/ 2611664 h 2611664"/>
                <a:gd name="connsiteX1-155" fmla="*/ 0 w 573618"/>
                <a:gd name="connsiteY1-156" fmla="*/ 304496 h 2611664"/>
                <a:gd name="connsiteX2-157" fmla="*/ 266396 w 573618"/>
                <a:gd name="connsiteY2-158" fmla="*/ 38100 h 2611664"/>
                <a:gd name="connsiteX3-159" fmla="*/ 573618 w 573618"/>
                <a:gd name="connsiteY3-160" fmla="*/ 0 h 2611664"/>
                <a:gd name="connsiteX0-161" fmla="*/ 0 w 573618"/>
                <a:gd name="connsiteY0-162" fmla="*/ 2613769 h 2613769"/>
                <a:gd name="connsiteX1-163" fmla="*/ 0 w 573618"/>
                <a:gd name="connsiteY1-164" fmla="*/ 306601 h 2613769"/>
                <a:gd name="connsiteX2-165" fmla="*/ 266396 w 573618"/>
                <a:gd name="connsiteY2-166" fmla="*/ 40205 h 2613769"/>
                <a:gd name="connsiteX3-167" fmla="*/ 573618 w 573618"/>
                <a:gd name="connsiteY3-168" fmla="*/ 2105 h 2613769"/>
                <a:gd name="connsiteX0-169" fmla="*/ 0 w 573618"/>
                <a:gd name="connsiteY0-170" fmla="*/ 2611778 h 2611778"/>
                <a:gd name="connsiteX1-171" fmla="*/ 0 w 573618"/>
                <a:gd name="connsiteY1-172" fmla="*/ 304610 h 2611778"/>
                <a:gd name="connsiteX2-173" fmla="*/ 266396 w 573618"/>
                <a:gd name="connsiteY2-174" fmla="*/ 38214 h 2611778"/>
                <a:gd name="connsiteX3-175" fmla="*/ 573618 w 573618"/>
                <a:gd name="connsiteY3-176" fmla="*/ 114 h 2611778"/>
                <a:gd name="connsiteX0-177" fmla="*/ 0 w 573618"/>
                <a:gd name="connsiteY0-178" fmla="*/ 2601638 h 2601638"/>
                <a:gd name="connsiteX1-179" fmla="*/ 0 w 573618"/>
                <a:gd name="connsiteY1-180" fmla="*/ 294470 h 2601638"/>
                <a:gd name="connsiteX2-181" fmla="*/ 266396 w 573618"/>
                <a:gd name="connsiteY2-182" fmla="*/ 28074 h 2601638"/>
                <a:gd name="connsiteX3-183" fmla="*/ 573618 w 573618"/>
                <a:gd name="connsiteY3-184" fmla="*/ 9024 h 2601638"/>
                <a:gd name="connsiteX0-185" fmla="*/ 0 w 464080"/>
                <a:gd name="connsiteY0-186" fmla="*/ 2611960 h 2611960"/>
                <a:gd name="connsiteX1-187" fmla="*/ 0 w 464080"/>
                <a:gd name="connsiteY1-188" fmla="*/ 304792 h 2611960"/>
                <a:gd name="connsiteX2-189" fmla="*/ 266396 w 464080"/>
                <a:gd name="connsiteY2-190" fmla="*/ 38396 h 2611960"/>
                <a:gd name="connsiteX3-191" fmla="*/ 464080 w 464080"/>
                <a:gd name="connsiteY3-192" fmla="*/ 2677 h 2611960"/>
                <a:gd name="connsiteX0-193" fmla="*/ 0 w 473605"/>
                <a:gd name="connsiteY0-194" fmla="*/ 2608610 h 2608610"/>
                <a:gd name="connsiteX1-195" fmla="*/ 0 w 473605"/>
                <a:gd name="connsiteY1-196" fmla="*/ 301442 h 2608610"/>
                <a:gd name="connsiteX2-197" fmla="*/ 266396 w 473605"/>
                <a:gd name="connsiteY2-198" fmla="*/ 35046 h 2608610"/>
                <a:gd name="connsiteX3-199" fmla="*/ 473605 w 473605"/>
                <a:gd name="connsiteY3-200" fmla="*/ 4090 h 2608610"/>
                <a:gd name="connsiteX0-201" fmla="*/ 0 w 473605"/>
                <a:gd name="connsiteY0-202" fmla="*/ 2605649 h 2605649"/>
                <a:gd name="connsiteX1-203" fmla="*/ 0 w 473605"/>
                <a:gd name="connsiteY1-204" fmla="*/ 298481 h 2605649"/>
                <a:gd name="connsiteX2-205" fmla="*/ 266396 w 473605"/>
                <a:gd name="connsiteY2-206" fmla="*/ 32085 h 2605649"/>
                <a:gd name="connsiteX3-207" fmla="*/ 473605 w 473605"/>
                <a:gd name="connsiteY3-208" fmla="*/ 1129 h 2605649"/>
                <a:gd name="connsiteX0-209" fmla="*/ 0 w 473605"/>
                <a:gd name="connsiteY0-210" fmla="*/ 2609621 h 2609621"/>
                <a:gd name="connsiteX1-211" fmla="*/ 0 w 473605"/>
                <a:gd name="connsiteY1-212" fmla="*/ 302453 h 2609621"/>
                <a:gd name="connsiteX2-213" fmla="*/ 266396 w 473605"/>
                <a:gd name="connsiteY2-214" fmla="*/ 36057 h 2609621"/>
                <a:gd name="connsiteX3-215" fmla="*/ 473605 w 473605"/>
                <a:gd name="connsiteY3-216" fmla="*/ 5101 h 2609621"/>
                <a:gd name="connsiteX0-217" fmla="*/ 0 w 499799"/>
                <a:gd name="connsiteY0-218" fmla="*/ 2609621 h 2609621"/>
                <a:gd name="connsiteX1-219" fmla="*/ 0 w 499799"/>
                <a:gd name="connsiteY1-220" fmla="*/ 302453 h 2609621"/>
                <a:gd name="connsiteX2-221" fmla="*/ 266396 w 499799"/>
                <a:gd name="connsiteY2-222" fmla="*/ 36057 h 2609621"/>
                <a:gd name="connsiteX3-223" fmla="*/ 499799 w 499799"/>
                <a:gd name="connsiteY3-224" fmla="*/ 5101 h 2609621"/>
                <a:gd name="connsiteX0-225" fmla="*/ 0 w 499799"/>
                <a:gd name="connsiteY0-226" fmla="*/ 2605754 h 2605754"/>
                <a:gd name="connsiteX1-227" fmla="*/ 0 w 499799"/>
                <a:gd name="connsiteY1-228" fmla="*/ 298586 h 2605754"/>
                <a:gd name="connsiteX2-229" fmla="*/ 266396 w 499799"/>
                <a:gd name="connsiteY2-230" fmla="*/ 32190 h 2605754"/>
                <a:gd name="connsiteX3-231" fmla="*/ 499799 w 499799"/>
                <a:gd name="connsiteY3-232" fmla="*/ 1234 h 2605754"/>
                <a:gd name="connsiteX0-233" fmla="*/ 0 w 499799"/>
                <a:gd name="connsiteY0-234" fmla="*/ 2605754 h 2605754"/>
                <a:gd name="connsiteX1-235" fmla="*/ 0 w 499799"/>
                <a:gd name="connsiteY1-236" fmla="*/ 298586 h 2605754"/>
                <a:gd name="connsiteX2-237" fmla="*/ 266396 w 499799"/>
                <a:gd name="connsiteY2-238" fmla="*/ 32190 h 2605754"/>
                <a:gd name="connsiteX3-239" fmla="*/ 499799 w 499799"/>
                <a:gd name="connsiteY3-240" fmla="*/ 1234 h 2605754"/>
                <a:gd name="connsiteX0-241" fmla="*/ 0 w 499799"/>
                <a:gd name="connsiteY0-242" fmla="*/ 2615068 h 2615068"/>
                <a:gd name="connsiteX1-243" fmla="*/ 0 w 499799"/>
                <a:gd name="connsiteY1-244" fmla="*/ 403150 h 2615068"/>
                <a:gd name="connsiteX2-245" fmla="*/ 266396 w 499799"/>
                <a:gd name="connsiteY2-246" fmla="*/ 41504 h 2615068"/>
                <a:gd name="connsiteX3-247" fmla="*/ 499799 w 499799"/>
                <a:gd name="connsiteY3-248" fmla="*/ 10548 h 2615068"/>
                <a:gd name="connsiteX0-249" fmla="*/ 1411 w 501210"/>
                <a:gd name="connsiteY0-250" fmla="*/ 2615068 h 2615068"/>
                <a:gd name="connsiteX1-251" fmla="*/ 1411 w 501210"/>
                <a:gd name="connsiteY1-252" fmla="*/ 403150 h 2615068"/>
                <a:gd name="connsiteX2-253" fmla="*/ 267807 w 501210"/>
                <a:gd name="connsiteY2-254" fmla="*/ 41504 h 2615068"/>
                <a:gd name="connsiteX3-255" fmla="*/ 501210 w 501210"/>
                <a:gd name="connsiteY3-256" fmla="*/ 10548 h 2615068"/>
                <a:gd name="connsiteX0-257" fmla="*/ 37022 w 536821"/>
                <a:gd name="connsiteY0-258" fmla="*/ 2604520 h 2604520"/>
                <a:gd name="connsiteX1-259" fmla="*/ 37022 w 536821"/>
                <a:gd name="connsiteY1-260" fmla="*/ 392602 h 2604520"/>
                <a:gd name="connsiteX2-261" fmla="*/ 536821 w 536821"/>
                <a:gd name="connsiteY2-262" fmla="*/ 0 h 2604520"/>
                <a:gd name="connsiteX0-263" fmla="*/ 37022 w 536821"/>
                <a:gd name="connsiteY0-264" fmla="*/ 2606966 h 2606966"/>
                <a:gd name="connsiteX1-265" fmla="*/ 37022 w 536821"/>
                <a:gd name="connsiteY1-266" fmla="*/ 395048 h 2606966"/>
                <a:gd name="connsiteX2-267" fmla="*/ 536821 w 536821"/>
                <a:gd name="connsiteY2-268" fmla="*/ 2446 h 2606966"/>
                <a:gd name="connsiteX0-269" fmla="*/ 7389 w 507188"/>
                <a:gd name="connsiteY0-270" fmla="*/ 2622133 h 2622133"/>
                <a:gd name="connsiteX1-271" fmla="*/ 7389 w 507188"/>
                <a:gd name="connsiteY1-272" fmla="*/ 410215 h 2622133"/>
                <a:gd name="connsiteX2-273" fmla="*/ 507188 w 507188"/>
                <a:gd name="connsiteY2-274" fmla="*/ 17613 h 2622133"/>
                <a:gd name="connsiteX0-275" fmla="*/ 7389 w 507188"/>
                <a:gd name="connsiteY0-276" fmla="*/ 2622133 h 2622133"/>
                <a:gd name="connsiteX1-277" fmla="*/ 7389 w 507188"/>
                <a:gd name="connsiteY1-278" fmla="*/ 410215 h 2622133"/>
                <a:gd name="connsiteX2-279" fmla="*/ 507188 w 507188"/>
                <a:gd name="connsiteY2-280" fmla="*/ 17613 h 2622133"/>
                <a:gd name="connsiteX0-281" fmla="*/ 19 w 499818"/>
                <a:gd name="connsiteY0-282" fmla="*/ 2604626 h 2604626"/>
                <a:gd name="connsiteX1-283" fmla="*/ 19 w 499818"/>
                <a:gd name="connsiteY1-284" fmla="*/ 392708 h 2604626"/>
                <a:gd name="connsiteX2-285" fmla="*/ 499818 w 499818"/>
                <a:gd name="connsiteY2-286" fmla="*/ 106 h 2604626"/>
                <a:gd name="connsiteX0-287" fmla="*/ 46887 w 532398"/>
                <a:gd name="connsiteY0-288" fmla="*/ 1080573 h 1080573"/>
                <a:gd name="connsiteX1-289" fmla="*/ 32599 w 532398"/>
                <a:gd name="connsiteY1-290" fmla="*/ 392655 h 1080573"/>
                <a:gd name="connsiteX2-291" fmla="*/ 532398 w 532398"/>
                <a:gd name="connsiteY2-292" fmla="*/ 53 h 1080573"/>
                <a:gd name="connsiteX0-293" fmla="*/ 46887 w 532398"/>
                <a:gd name="connsiteY0-294" fmla="*/ 1080573 h 1080573"/>
                <a:gd name="connsiteX1-295" fmla="*/ 32599 w 532398"/>
                <a:gd name="connsiteY1-296" fmla="*/ 392655 h 1080573"/>
                <a:gd name="connsiteX2-297" fmla="*/ 532398 w 532398"/>
                <a:gd name="connsiteY2-298" fmla="*/ 53 h 1080573"/>
                <a:gd name="connsiteX0-299" fmla="*/ 33888 w 538449"/>
                <a:gd name="connsiteY0-300" fmla="*/ 932930 h 932930"/>
                <a:gd name="connsiteX1-301" fmla="*/ 38650 w 538449"/>
                <a:gd name="connsiteY1-302" fmla="*/ 392650 h 932930"/>
                <a:gd name="connsiteX2-303" fmla="*/ 538449 w 538449"/>
                <a:gd name="connsiteY2-304" fmla="*/ 48 h 932930"/>
                <a:gd name="connsiteX0-305" fmla="*/ 33888 w 538449"/>
                <a:gd name="connsiteY0-306" fmla="*/ 932930 h 932930"/>
                <a:gd name="connsiteX1-307" fmla="*/ 38650 w 538449"/>
                <a:gd name="connsiteY1-308" fmla="*/ 392650 h 932930"/>
                <a:gd name="connsiteX2-309" fmla="*/ 538449 w 538449"/>
                <a:gd name="connsiteY2-310" fmla="*/ 48 h 932930"/>
                <a:gd name="connsiteX0-311" fmla="*/ 35033 w 539594"/>
                <a:gd name="connsiteY0-312" fmla="*/ 932930 h 932930"/>
                <a:gd name="connsiteX1-313" fmla="*/ 39795 w 539594"/>
                <a:gd name="connsiteY1-314" fmla="*/ 392650 h 932930"/>
                <a:gd name="connsiteX2-315" fmla="*/ 539594 w 539594"/>
                <a:gd name="connsiteY2-316" fmla="*/ 48 h 932930"/>
                <a:gd name="connsiteX0-317" fmla="*/ 1707 w 506268"/>
                <a:gd name="connsiteY0-318" fmla="*/ 932930 h 932930"/>
                <a:gd name="connsiteX1-319" fmla="*/ 6469 w 506268"/>
                <a:gd name="connsiteY1-320" fmla="*/ 392650 h 932930"/>
                <a:gd name="connsiteX2-321" fmla="*/ 506268 w 506268"/>
                <a:gd name="connsiteY2-322" fmla="*/ 48 h 932930"/>
                <a:gd name="connsiteX0-323" fmla="*/ 5977 w 510538"/>
                <a:gd name="connsiteY0-324" fmla="*/ 932927 h 932927"/>
                <a:gd name="connsiteX1-325" fmla="*/ 10739 w 510538"/>
                <a:gd name="connsiteY1-326" fmla="*/ 392647 h 932927"/>
                <a:gd name="connsiteX2-327" fmla="*/ 510538 w 510538"/>
                <a:gd name="connsiteY2-328" fmla="*/ 45 h 932927"/>
                <a:gd name="connsiteX0-329" fmla="*/ 2668 w 507229"/>
                <a:gd name="connsiteY0-330" fmla="*/ 932942 h 932942"/>
                <a:gd name="connsiteX1-331" fmla="*/ 7430 w 507229"/>
                <a:gd name="connsiteY1-332" fmla="*/ 392662 h 932942"/>
                <a:gd name="connsiteX2-333" fmla="*/ 507229 w 507229"/>
                <a:gd name="connsiteY2-334" fmla="*/ 60 h 932942"/>
                <a:gd name="connsiteX0-335" fmla="*/ 1193 w 505754"/>
                <a:gd name="connsiteY0-336" fmla="*/ 932935 h 932935"/>
                <a:gd name="connsiteX1-337" fmla="*/ 5955 w 505754"/>
                <a:gd name="connsiteY1-338" fmla="*/ 392655 h 932935"/>
                <a:gd name="connsiteX2-339" fmla="*/ 505754 w 505754"/>
                <a:gd name="connsiteY2-340" fmla="*/ 53 h 932935"/>
                <a:gd name="connsiteX0-341" fmla="*/ 47799 w 533310"/>
                <a:gd name="connsiteY0-342" fmla="*/ 928168 h 928168"/>
                <a:gd name="connsiteX1-343" fmla="*/ 33511 w 533310"/>
                <a:gd name="connsiteY1-344" fmla="*/ 392650 h 928168"/>
                <a:gd name="connsiteX2-345" fmla="*/ 533310 w 533310"/>
                <a:gd name="connsiteY2-346" fmla="*/ 48 h 928168"/>
                <a:gd name="connsiteX0-347" fmla="*/ 18779 w 504290"/>
                <a:gd name="connsiteY0-348" fmla="*/ 928177 h 928177"/>
                <a:gd name="connsiteX1-349" fmla="*/ 4491 w 504290"/>
                <a:gd name="connsiteY1-350" fmla="*/ 392659 h 928177"/>
                <a:gd name="connsiteX2-351" fmla="*/ 504290 w 504290"/>
                <a:gd name="connsiteY2-352" fmla="*/ 57 h 928177"/>
                <a:gd name="connsiteX0-353" fmla="*/ 22997 w 508508"/>
                <a:gd name="connsiteY0-354" fmla="*/ 928186 h 928186"/>
                <a:gd name="connsiteX1-355" fmla="*/ 3946 w 508508"/>
                <a:gd name="connsiteY1-356" fmla="*/ 364093 h 928186"/>
                <a:gd name="connsiteX2-357" fmla="*/ 508508 w 508508"/>
                <a:gd name="connsiteY2-358" fmla="*/ 66 h 928186"/>
                <a:gd name="connsiteX0-359" fmla="*/ 19120 w 504631"/>
                <a:gd name="connsiteY0-360" fmla="*/ 928197 h 928197"/>
                <a:gd name="connsiteX1-361" fmla="*/ 69 w 504631"/>
                <a:gd name="connsiteY1-362" fmla="*/ 364104 h 928197"/>
                <a:gd name="connsiteX2-363" fmla="*/ 504631 w 504631"/>
                <a:gd name="connsiteY2-364" fmla="*/ 77 h 928197"/>
                <a:gd name="connsiteX0-365" fmla="*/ 47040 w 538901"/>
                <a:gd name="connsiteY0-366" fmla="*/ 883722 h 883722"/>
                <a:gd name="connsiteX1-367" fmla="*/ 34339 w 538901"/>
                <a:gd name="connsiteY1-368" fmla="*/ 364079 h 883722"/>
                <a:gd name="connsiteX2-369" fmla="*/ 538901 w 538901"/>
                <a:gd name="connsiteY2-370" fmla="*/ 52 h 883722"/>
                <a:gd name="connsiteX0-371" fmla="*/ 13109 w 504970"/>
                <a:gd name="connsiteY0-372" fmla="*/ 883746 h 883746"/>
                <a:gd name="connsiteX1-373" fmla="*/ 408 w 504970"/>
                <a:gd name="connsiteY1-374" fmla="*/ 364103 h 883746"/>
                <a:gd name="connsiteX2-375" fmla="*/ 504970 w 504970"/>
                <a:gd name="connsiteY2-376" fmla="*/ 76 h 883746"/>
              </a:gdLst>
              <a:ahLst/>
              <a:cxnLst>
                <a:cxn ang="0">
                  <a:pos x="connsiteX0-1" y="connsiteY0-2"/>
                </a:cxn>
                <a:cxn ang="0">
                  <a:pos x="connsiteX1-3" y="connsiteY1-4"/>
                </a:cxn>
                <a:cxn ang="0">
                  <a:pos x="connsiteX2-5" y="connsiteY2-6"/>
                </a:cxn>
              </a:cxnLst>
              <a:rect l="l" t="t" r="r" b="b"/>
              <a:pathLst>
                <a:path w="504970" h="883746">
                  <a:moveTo>
                    <a:pt x="13109" y="883746"/>
                  </a:moveTo>
                  <a:cubicBezTo>
                    <a:pt x="8346" y="651266"/>
                    <a:pt x="-2194" y="584406"/>
                    <a:pt x="408" y="364103"/>
                  </a:cubicBezTo>
                  <a:cubicBezTo>
                    <a:pt x="3010" y="143800"/>
                    <a:pt x="243683" y="-3857"/>
                    <a:pt x="504970" y="76"/>
                  </a:cubicBezTo>
                </a:path>
              </a:pathLst>
            </a:custGeom>
            <a:noFill/>
            <a:ln w="254000">
              <a:solidFill>
                <a:srgbClr val="D00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ea"/>
                <a:cs typeface="+mn-cs"/>
              </a:endParaRPr>
            </a:p>
          </p:txBody>
        </p:sp>
      </p:grpSp>
      <p:sp>
        <p:nvSpPr>
          <p:cNvPr id="16" name="半闭框 15"/>
          <p:cNvSpPr/>
          <p:nvPr/>
        </p:nvSpPr>
        <p:spPr>
          <a:xfrm>
            <a:off x="1496616" y="1"/>
            <a:ext cx="656035" cy="904875"/>
          </a:xfrm>
          <a:prstGeom prst="halfFrame">
            <a:avLst/>
          </a:prstGeom>
          <a:solidFill>
            <a:srgbClr val="FEFEF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mmexport1492345969209"/>
          <p:cNvPicPr>
            <a:picLocks noChangeAspect="1"/>
          </p:cNvPicPr>
          <p:nvPr/>
        </p:nvPicPr>
        <p:blipFill>
          <a:blip r:embed="rId1"/>
          <a:stretch>
            <a:fillRect/>
          </a:stretch>
        </p:blipFill>
        <p:spPr>
          <a:xfrm>
            <a:off x="4310380" y="4908550"/>
            <a:ext cx="3635375" cy="1703070"/>
          </a:xfrm>
          <a:prstGeom prst="rect">
            <a:avLst/>
          </a:prstGeom>
        </p:spPr>
      </p:pic>
      <p:pic>
        <p:nvPicPr>
          <p:cNvPr id="3" name="图片 2" descr="mmexport1492345972320"/>
          <p:cNvPicPr>
            <a:picLocks noChangeAspect="1"/>
          </p:cNvPicPr>
          <p:nvPr/>
        </p:nvPicPr>
        <p:blipFill>
          <a:blip r:embed="rId2"/>
          <a:srcRect t="20886" b="24596"/>
          <a:stretch>
            <a:fillRect/>
          </a:stretch>
        </p:blipFill>
        <p:spPr>
          <a:xfrm>
            <a:off x="4310380" y="2468245"/>
            <a:ext cx="2517140" cy="2440305"/>
          </a:xfrm>
          <a:prstGeom prst="rect">
            <a:avLst/>
          </a:prstGeom>
        </p:spPr>
      </p:pic>
      <p:pic>
        <p:nvPicPr>
          <p:cNvPr id="4" name="图片 3" descr="mmexport1492345949443"/>
          <p:cNvPicPr>
            <a:picLocks noChangeAspect="1"/>
          </p:cNvPicPr>
          <p:nvPr/>
        </p:nvPicPr>
        <p:blipFill>
          <a:blip r:embed="rId3"/>
          <a:stretch>
            <a:fillRect/>
          </a:stretch>
        </p:blipFill>
        <p:spPr>
          <a:xfrm>
            <a:off x="2174240" y="684530"/>
            <a:ext cx="1894840" cy="3369945"/>
          </a:xfrm>
          <a:prstGeom prst="rect">
            <a:avLst/>
          </a:prstGeom>
        </p:spPr>
      </p:pic>
      <p:pic>
        <p:nvPicPr>
          <p:cNvPr id="5" name="图片 4" descr="mmexport1492345952402"/>
          <p:cNvPicPr>
            <a:picLocks noChangeAspect="1"/>
          </p:cNvPicPr>
          <p:nvPr/>
        </p:nvPicPr>
        <p:blipFill>
          <a:blip r:embed="rId4"/>
          <a:stretch>
            <a:fillRect/>
          </a:stretch>
        </p:blipFill>
        <p:spPr>
          <a:xfrm>
            <a:off x="464185" y="4004945"/>
            <a:ext cx="3605530" cy="2606675"/>
          </a:xfrm>
          <a:prstGeom prst="rect">
            <a:avLst/>
          </a:prstGeom>
        </p:spPr>
      </p:pic>
      <p:pic>
        <p:nvPicPr>
          <p:cNvPr id="6" name="图片 5" descr="mmexport1492345955819"/>
          <p:cNvPicPr>
            <a:picLocks noChangeAspect="1"/>
          </p:cNvPicPr>
          <p:nvPr/>
        </p:nvPicPr>
        <p:blipFill>
          <a:blip r:embed="rId5"/>
          <a:stretch>
            <a:fillRect/>
          </a:stretch>
        </p:blipFill>
        <p:spPr>
          <a:xfrm>
            <a:off x="8189595" y="2973705"/>
            <a:ext cx="2534920" cy="3637915"/>
          </a:xfrm>
          <a:prstGeom prst="rect">
            <a:avLst/>
          </a:prstGeom>
        </p:spPr>
      </p:pic>
      <p:pic>
        <p:nvPicPr>
          <p:cNvPr id="7" name="图片 6" descr="mmexport1492345959214"/>
          <p:cNvPicPr>
            <a:picLocks noChangeAspect="1"/>
          </p:cNvPicPr>
          <p:nvPr/>
        </p:nvPicPr>
        <p:blipFill>
          <a:blip r:embed="rId6"/>
          <a:stretch>
            <a:fillRect/>
          </a:stretch>
        </p:blipFill>
        <p:spPr>
          <a:xfrm>
            <a:off x="4310380" y="684530"/>
            <a:ext cx="3565525" cy="1768475"/>
          </a:xfrm>
          <a:prstGeom prst="rect">
            <a:avLst/>
          </a:prstGeom>
        </p:spPr>
      </p:pic>
      <p:pic>
        <p:nvPicPr>
          <p:cNvPr id="8" name="图片 7" descr="mmexport1492345962707"/>
          <p:cNvPicPr>
            <a:picLocks noChangeAspect="1"/>
          </p:cNvPicPr>
          <p:nvPr/>
        </p:nvPicPr>
        <p:blipFill>
          <a:blip r:embed="rId7"/>
          <a:stretch>
            <a:fillRect/>
          </a:stretch>
        </p:blipFill>
        <p:spPr>
          <a:xfrm>
            <a:off x="464185" y="684530"/>
            <a:ext cx="1867535" cy="3320415"/>
          </a:xfrm>
          <a:prstGeom prst="rect">
            <a:avLst/>
          </a:prstGeom>
        </p:spPr>
      </p:pic>
      <p:pic>
        <p:nvPicPr>
          <p:cNvPr id="9" name="图片 8" descr="mmexport1492345966152"/>
          <p:cNvPicPr>
            <a:picLocks noChangeAspect="1"/>
          </p:cNvPicPr>
          <p:nvPr/>
        </p:nvPicPr>
        <p:blipFill>
          <a:blip r:embed="rId8"/>
          <a:stretch>
            <a:fillRect/>
          </a:stretch>
        </p:blipFill>
        <p:spPr>
          <a:xfrm>
            <a:off x="8189595" y="684530"/>
            <a:ext cx="2534285" cy="2155825"/>
          </a:xfrm>
          <a:prstGeom prst="rect">
            <a:avLst/>
          </a:prstGeom>
        </p:spPr>
      </p:pic>
      <p:pic>
        <p:nvPicPr>
          <p:cNvPr id="33793" name="Picture 162"/>
          <p:cNvPicPr>
            <a:picLocks noChangeAspect="1"/>
          </p:cNvPicPr>
          <p:nvPr/>
        </p:nvPicPr>
        <p:blipFill>
          <a:blip r:embed="rId9" cstate="print">
            <a:lum bright="-12000"/>
          </a:blip>
          <a:stretch>
            <a:fillRect/>
          </a:stretch>
        </p:blipFill>
        <p:spPr>
          <a:xfrm>
            <a:off x="1496616" y="1"/>
            <a:ext cx="9171384" cy="904875"/>
          </a:xfrm>
          <a:prstGeom prst="rect">
            <a:avLst/>
          </a:prstGeom>
          <a:noFill/>
          <a:ln w="9525">
            <a:noFill/>
          </a:ln>
        </p:spPr>
      </p:pic>
      <p:sp>
        <p:nvSpPr>
          <p:cNvPr id="16" name="半闭框 15"/>
          <p:cNvSpPr/>
          <p:nvPr/>
        </p:nvSpPr>
        <p:spPr>
          <a:xfrm>
            <a:off x="1496616" y="1"/>
            <a:ext cx="656035" cy="904875"/>
          </a:xfrm>
          <a:prstGeom prst="halfFrame">
            <a:avLst/>
          </a:prstGeom>
          <a:solidFill>
            <a:srgbClr val="FEFEF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 name="文本框 11"/>
          <p:cNvSpPr txBox="1"/>
          <p:nvPr/>
        </p:nvSpPr>
        <p:spPr>
          <a:xfrm>
            <a:off x="2845818" y="-2907"/>
            <a:ext cx="5172710" cy="613410"/>
          </a:xfrm>
          <a:prstGeom prst="rect">
            <a:avLst/>
          </a:prstGeom>
          <a:noFill/>
        </p:spPr>
        <p:txBody>
          <a:bodyPr wrap="none" rtlCol="0" anchor="t">
            <a:spAutoFit/>
          </a:bodyPr>
          <a:lstStyle/>
          <a:p>
            <a:r>
              <a:rPr lang="zh-CN" altLang="en-US" sz="3200" dirty="0">
                <a:solidFill>
                  <a:schemeClr val="bg1"/>
                </a:solidFill>
              </a:rPr>
              <a:t>六年级</a:t>
            </a:r>
            <a:r>
              <a:rPr lang="en-US" altLang="zh-CN" sz="3200" dirty="0">
                <a:solidFill>
                  <a:schemeClr val="bg1"/>
                </a:solidFill>
              </a:rPr>
              <a:t>3D</a:t>
            </a:r>
            <a:r>
              <a:rPr lang="zh-CN" altLang="en-US" sz="3200" dirty="0" smtClean="0">
                <a:solidFill>
                  <a:schemeClr val="bg1"/>
                </a:solidFill>
              </a:rPr>
              <a:t>打印创意</a:t>
            </a:r>
            <a:r>
              <a:rPr lang="zh-CN" altLang="en-US" sz="3200" dirty="0">
                <a:solidFill>
                  <a:schemeClr val="bg1"/>
                </a:solidFill>
              </a:rPr>
              <a:t>设计课程</a:t>
            </a:r>
            <a:endParaRPr lang="zh-CN" altLang="en-US" sz="3200" dirty="0">
              <a:solidFill>
                <a:schemeClr val="bg1"/>
              </a:solidFill>
            </a:endParaRPr>
          </a:p>
        </p:txBody>
      </p:sp>
      <p:grpSp>
        <p:nvGrpSpPr>
          <p:cNvPr id="17436" name="组合 40"/>
          <p:cNvGrpSpPr/>
          <p:nvPr/>
        </p:nvGrpSpPr>
        <p:grpSpPr>
          <a:xfrm>
            <a:off x="20638" y="34925"/>
            <a:ext cx="782811" cy="884238"/>
            <a:chOff x="-33468" y="-50559"/>
            <a:chExt cx="782768" cy="883746"/>
          </a:xfrm>
        </p:grpSpPr>
        <p:cxnSp>
          <p:nvCxnSpPr>
            <p:cNvPr id="43" name="Straight Connector 47@|9FFC:0|FBC:0|LFC:10769699|LBC:16777215"/>
            <p:cNvCxnSpPr/>
            <p:nvPr/>
          </p:nvCxnSpPr>
          <p:spPr>
            <a:xfrm>
              <a:off x="0" y="361950"/>
              <a:ext cx="749300" cy="0"/>
            </a:xfrm>
            <a:prstGeom prst="line">
              <a:avLst/>
            </a:prstGeom>
            <a:noFill/>
            <a:ln w="254000">
              <a:solidFill>
                <a:srgbClr val="2355A4"/>
              </a:solidFill>
            </a:ln>
          </p:spPr>
          <p:style>
            <a:lnRef idx="2">
              <a:schemeClr val="accent1">
                <a:shade val="50000"/>
              </a:schemeClr>
            </a:lnRef>
            <a:fillRef idx="1">
              <a:schemeClr val="accent1"/>
            </a:fillRef>
            <a:effectRef idx="0">
              <a:schemeClr val="accent1"/>
            </a:effectRef>
            <a:fontRef idx="minor">
              <a:schemeClr val="lt1"/>
            </a:fontRef>
          </p:style>
        </p:cxnSp>
        <p:sp>
          <p:nvSpPr>
            <p:cNvPr id="44" name="同侧圆角矩形 14@|5FFC:16777215|FBC:16777215|LFC:5508304|LBC:16777215"/>
            <p:cNvSpPr/>
            <p:nvPr/>
          </p:nvSpPr>
          <p:spPr>
            <a:xfrm rot="10800000">
              <a:off x="-33468" y="-50559"/>
              <a:ext cx="504970" cy="883746"/>
            </a:xfrm>
            <a:custGeom>
              <a:avLst/>
              <a:gdLst>
                <a:gd name="connsiteX0" fmla="*/ 266396 w 10072914"/>
                <a:gd name="connsiteY0" fmla="*/ 0 h 6555014"/>
                <a:gd name="connsiteX1" fmla="*/ 9806518 w 10072914"/>
                <a:gd name="connsiteY1" fmla="*/ 0 h 6555014"/>
                <a:gd name="connsiteX2" fmla="*/ 10072914 w 10072914"/>
                <a:gd name="connsiteY2" fmla="*/ 266396 h 6555014"/>
                <a:gd name="connsiteX3" fmla="*/ 10072914 w 10072914"/>
                <a:gd name="connsiteY3" fmla="*/ 6555014 h 6555014"/>
                <a:gd name="connsiteX4" fmla="*/ 10072914 w 10072914"/>
                <a:gd name="connsiteY4" fmla="*/ 6555014 h 6555014"/>
                <a:gd name="connsiteX5" fmla="*/ 0 w 10072914"/>
                <a:gd name="connsiteY5" fmla="*/ 6555014 h 6555014"/>
                <a:gd name="connsiteX6" fmla="*/ 0 w 10072914"/>
                <a:gd name="connsiteY6" fmla="*/ 6555014 h 6555014"/>
                <a:gd name="connsiteX7" fmla="*/ 0 w 10072914"/>
                <a:gd name="connsiteY7" fmla="*/ 266396 h 6555014"/>
                <a:gd name="connsiteX8" fmla="*/ 266396 w 10072914"/>
                <a:gd name="connsiteY8" fmla="*/ 0 h 6555014"/>
                <a:gd name="connsiteX0-1" fmla="*/ 0 w 10072914"/>
                <a:gd name="connsiteY0-2" fmla="*/ 6555014 h 6646454"/>
                <a:gd name="connsiteX1-3" fmla="*/ 0 w 10072914"/>
                <a:gd name="connsiteY1-4" fmla="*/ 266396 h 6646454"/>
                <a:gd name="connsiteX2-5" fmla="*/ 266396 w 10072914"/>
                <a:gd name="connsiteY2-6" fmla="*/ 0 h 6646454"/>
                <a:gd name="connsiteX3-7" fmla="*/ 9806518 w 10072914"/>
                <a:gd name="connsiteY3-8" fmla="*/ 0 h 6646454"/>
                <a:gd name="connsiteX4-9" fmla="*/ 10072914 w 10072914"/>
                <a:gd name="connsiteY4-10" fmla="*/ 266396 h 6646454"/>
                <a:gd name="connsiteX5-11" fmla="*/ 10072914 w 10072914"/>
                <a:gd name="connsiteY5-12" fmla="*/ 6555014 h 6646454"/>
                <a:gd name="connsiteX6-13" fmla="*/ 10072914 w 10072914"/>
                <a:gd name="connsiteY6-14" fmla="*/ 6555014 h 6646454"/>
                <a:gd name="connsiteX7-15" fmla="*/ 0 w 10072914"/>
                <a:gd name="connsiteY7-16" fmla="*/ 6555014 h 6646454"/>
                <a:gd name="connsiteX8-17" fmla="*/ 91440 w 10072914"/>
                <a:gd name="connsiteY8-18" fmla="*/ 6646454 h 6646454"/>
                <a:gd name="connsiteX0-19" fmla="*/ 0 w 10072914"/>
                <a:gd name="connsiteY0-20" fmla="*/ 6555014 h 8246654"/>
                <a:gd name="connsiteX1-21" fmla="*/ 0 w 10072914"/>
                <a:gd name="connsiteY1-22" fmla="*/ 266396 h 8246654"/>
                <a:gd name="connsiteX2-23" fmla="*/ 266396 w 10072914"/>
                <a:gd name="connsiteY2-24" fmla="*/ 0 h 8246654"/>
                <a:gd name="connsiteX3-25" fmla="*/ 9806518 w 10072914"/>
                <a:gd name="connsiteY3-26" fmla="*/ 0 h 8246654"/>
                <a:gd name="connsiteX4-27" fmla="*/ 10072914 w 10072914"/>
                <a:gd name="connsiteY4-28" fmla="*/ 266396 h 8246654"/>
                <a:gd name="connsiteX5-29" fmla="*/ 10072914 w 10072914"/>
                <a:gd name="connsiteY5-30" fmla="*/ 6555014 h 8246654"/>
                <a:gd name="connsiteX6-31" fmla="*/ 10072914 w 10072914"/>
                <a:gd name="connsiteY6-32" fmla="*/ 6555014 h 8246654"/>
                <a:gd name="connsiteX7-33" fmla="*/ 0 w 10072914"/>
                <a:gd name="connsiteY7-34" fmla="*/ 6555014 h 8246654"/>
                <a:gd name="connsiteX8-35" fmla="*/ 2815590 w 10072914"/>
                <a:gd name="connsiteY8-36" fmla="*/ 8246654 h 8246654"/>
                <a:gd name="connsiteX0-37" fmla="*/ 0 w 10072914"/>
                <a:gd name="connsiteY0-38" fmla="*/ 6555014 h 6555014"/>
                <a:gd name="connsiteX1-39" fmla="*/ 0 w 10072914"/>
                <a:gd name="connsiteY1-40" fmla="*/ 266396 h 6555014"/>
                <a:gd name="connsiteX2-41" fmla="*/ 266396 w 10072914"/>
                <a:gd name="connsiteY2-42" fmla="*/ 0 h 6555014"/>
                <a:gd name="connsiteX3-43" fmla="*/ 9806518 w 10072914"/>
                <a:gd name="connsiteY3-44" fmla="*/ 0 h 6555014"/>
                <a:gd name="connsiteX4-45" fmla="*/ 10072914 w 10072914"/>
                <a:gd name="connsiteY4-46" fmla="*/ 266396 h 6555014"/>
                <a:gd name="connsiteX5-47" fmla="*/ 10072914 w 10072914"/>
                <a:gd name="connsiteY5-48" fmla="*/ 6555014 h 6555014"/>
                <a:gd name="connsiteX6-49" fmla="*/ 10072914 w 10072914"/>
                <a:gd name="connsiteY6-50" fmla="*/ 6555014 h 6555014"/>
                <a:gd name="connsiteX7-51" fmla="*/ 0 w 10072914"/>
                <a:gd name="connsiteY7-52" fmla="*/ 6555014 h 6555014"/>
                <a:gd name="connsiteX0-53" fmla="*/ 0 w 10072914"/>
                <a:gd name="connsiteY0-54" fmla="*/ 6555014 h 6555014"/>
                <a:gd name="connsiteX1-55" fmla="*/ 0 w 10072914"/>
                <a:gd name="connsiteY1-56" fmla="*/ 266396 h 6555014"/>
                <a:gd name="connsiteX2-57" fmla="*/ 266396 w 10072914"/>
                <a:gd name="connsiteY2-58" fmla="*/ 0 h 6555014"/>
                <a:gd name="connsiteX3-59" fmla="*/ 9806518 w 10072914"/>
                <a:gd name="connsiteY3-60" fmla="*/ 0 h 6555014"/>
                <a:gd name="connsiteX4-61" fmla="*/ 10072914 w 10072914"/>
                <a:gd name="connsiteY4-62" fmla="*/ 266396 h 6555014"/>
                <a:gd name="connsiteX5-63" fmla="*/ 10072914 w 10072914"/>
                <a:gd name="connsiteY5-64" fmla="*/ 6555014 h 6555014"/>
                <a:gd name="connsiteX6-65" fmla="*/ 10072914 w 10072914"/>
                <a:gd name="connsiteY6-66" fmla="*/ 6555014 h 6555014"/>
                <a:gd name="connsiteX7-67" fmla="*/ 2400300 w 10072914"/>
                <a:gd name="connsiteY7-68" fmla="*/ 4269014 h 6555014"/>
                <a:gd name="connsiteX0-69" fmla="*/ 0 w 10072914"/>
                <a:gd name="connsiteY0-70" fmla="*/ 6555014 h 6555014"/>
                <a:gd name="connsiteX1-71" fmla="*/ 0 w 10072914"/>
                <a:gd name="connsiteY1-72" fmla="*/ 266396 h 6555014"/>
                <a:gd name="connsiteX2-73" fmla="*/ 266396 w 10072914"/>
                <a:gd name="connsiteY2-74" fmla="*/ 0 h 6555014"/>
                <a:gd name="connsiteX3-75" fmla="*/ 9806518 w 10072914"/>
                <a:gd name="connsiteY3-76" fmla="*/ 0 h 6555014"/>
                <a:gd name="connsiteX4-77" fmla="*/ 10072914 w 10072914"/>
                <a:gd name="connsiteY4-78" fmla="*/ 266396 h 6555014"/>
                <a:gd name="connsiteX5-79" fmla="*/ 10072914 w 10072914"/>
                <a:gd name="connsiteY5-80" fmla="*/ 6555014 h 6555014"/>
                <a:gd name="connsiteX6-81" fmla="*/ 10072914 w 10072914"/>
                <a:gd name="connsiteY6-82" fmla="*/ 6555014 h 6555014"/>
                <a:gd name="connsiteX0-83" fmla="*/ 0 w 10072914"/>
                <a:gd name="connsiteY0-84" fmla="*/ 6555014 h 6555014"/>
                <a:gd name="connsiteX1-85" fmla="*/ 0 w 10072914"/>
                <a:gd name="connsiteY1-86" fmla="*/ 266396 h 6555014"/>
                <a:gd name="connsiteX2-87" fmla="*/ 266396 w 10072914"/>
                <a:gd name="connsiteY2-88" fmla="*/ 0 h 6555014"/>
                <a:gd name="connsiteX3-89" fmla="*/ 9806518 w 10072914"/>
                <a:gd name="connsiteY3-90" fmla="*/ 0 h 6555014"/>
                <a:gd name="connsiteX4-91" fmla="*/ 10072914 w 10072914"/>
                <a:gd name="connsiteY4-92" fmla="*/ 266396 h 6555014"/>
                <a:gd name="connsiteX5-93" fmla="*/ 10072914 w 10072914"/>
                <a:gd name="connsiteY5-94" fmla="*/ 6555014 h 6555014"/>
                <a:gd name="connsiteX0-95" fmla="*/ 0 w 10072914"/>
                <a:gd name="connsiteY0-96" fmla="*/ 6555014 h 6555014"/>
                <a:gd name="connsiteX1-97" fmla="*/ 0 w 10072914"/>
                <a:gd name="connsiteY1-98" fmla="*/ 266396 h 6555014"/>
                <a:gd name="connsiteX2-99" fmla="*/ 266396 w 10072914"/>
                <a:gd name="connsiteY2-100" fmla="*/ 0 h 6555014"/>
                <a:gd name="connsiteX3-101" fmla="*/ 9806518 w 10072914"/>
                <a:gd name="connsiteY3-102" fmla="*/ 0 h 6555014"/>
                <a:gd name="connsiteX4-103" fmla="*/ 10072914 w 10072914"/>
                <a:gd name="connsiteY4-104" fmla="*/ 266396 h 6555014"/>
                <a:gd name="connsiteX0-105" fmla="*/ 0 w 9806518"/>
                <a:gd name="connsiteY0-106" fmla="*/ 6555014 h 6555014"/>
                <a:gd name="connsiteX1-107" fmla="*/ 0 w 9806518"/>
                <a:gd name="connsiteY1-108" fmla="*/ 266396 h 6555014"/>
                <a:gd name="connsiteX2-109" fmla="*/ 266396 w 9806518"/>
                <a:gd name="connsiteY2-110" fmla="*/ 0 h 6555014"/>
                <a:gd name="connsiteX3-111" fmla="*/ 9806518 w 9806518"/>
                <a:gd name="connsiteY3-112" fmla="*/ 0 h 6555014"/>
                <a:gd name="connsiteX0-113" fmla="*/ 0 w 6453718"/>
                <a:gd name="connsiteY0-114" fmla="*/ 6555014 h 6555014"/>
                <a:gd name="connsiteX1-115" fmla="*/ 0 w 6453718"/>
                <a:gd name="connsiteY1-116" fmla="*/ 266396 h 6555014"/>
                <a:gd name="connsiteX2-117" fmla="*/ 266396 w 6453718"/>
                <a:gd name="connsiteY2-118" fmla="*/ 0 h 6555014"/>
                <a:gd name="connsiteX3-119" fmla="*/ 6453718 w 6453718"/>
                <a:gd name="connsiteY3-120" fmla="*/ 0 h 6555014"/>
                <a:gd name="connsiteX0-121" fmla="*/ 0 w 6453718"/>
                <a:gd name="connsiteY0-122" fmla="*/ 2573564 h 2573564"/>
                <a:gd name="connsiteX1-123" fmla="*/ 0 w 6453718"/>
                <a:gd name="connsiteY1-124" fmla="*/ 266396 h 2573564"/>
                <a:gd name="connsiteX2-125" fmla="*/ 266396 w 6453718"/>
                <a:gd name="connsiteY2-126" fmla="*/ 0 h 2573564"/>
                <a:gd name="connsiteX3-127" fmla="*/ 6453718 w 6453718"/>
                <a:gd name="connsiteY3-128" fmla="*/ 0 h 2573564"/>
                <a:gd name="connsiteX0-129" fmla="*/ 0 w 6148918"/>
                <a:gd name="connsiteY0-130" fmla="*/ 2573564 h 2573564"/>
                <a:gd name="connsiteX1-131" fmla="*/ 0 w 6148918"/>
                <a:gd name="connsiteY1-132" fmla="*/ 266396 h 2573564"/>
                <a:gd name="connsiteX2-133" fmla="*/ 266396 w 6148918"/>
                <a:gd name="connsiteY2-134" fmla="*/ 0 h 2573564"/>
                <a:gd name="connsiteX3-135" fmla="*/ 6148918 w 6148918"/>
                <a:gd name="connsiteY3-136" fmla="*/ 0 h 2573564"/>
                <a:gd name="connsiteX0-137" fmla="*/ 0 w 6148918"/>
                <a:gd name="connsiteY0-138" fmla="*/ 2573564 h 2573564"/>
                <a:gd name="connsiteX1-139" fmla="*/ 0 w 6148918"/>
                <a:gd name="connsiteY1-140" fmla="*/ 266396 h 2573564"/>
                <a:gd name="connsiteX2-141" fmla="*/ 266396 w 6148918"/>
                <a:gd name="connsiteY2-142" fmla="*/ 0 h 2573564"/>
                <a:gd name="connsiteX3-143" fmla="*/ 6148918 w 6148918"/>
                <a:gd name="connsiteY3-144" fmla="*/ 0 h 2573564"/>
                <a:gd name="connsiteX0-145" fmla="*/ 0 w 6148918"/>
                <a:gd name="connsiteY0-146" fmla="*/ 2573564 h 2573564"/>
                <a:gd name="connsiteX1-147" fmla="*/ 0 w 6148918"/>
                <a:gd name="connsiteY1-148" fmla="*/ 266396 h 2573564"/>
                <a:gd name="connsiteX2-149" fmla="*/ 266396 w 6148918"/>
                <a:gd name="connsiteY2-150" fmla="*/ 0 h 2573564"/>
                <a:gd name="connsiteX3-151" fmla="*/ 6148918 w 6148918"/>
                <a:gd name="connsiteY3-152" fmla="*/ 0 h 2573564"/>
                <a:gd name="connsiteX0-153" fmla="*/ 0 w 573618"/>
                <a:gd name="connsiteY0-154" fmla="*/ 2611664 h 2611664"/>
                <a:gd name="connsiteX1-155" fmla="*/ 0 w 573618"/>
                <a:gd name="connsiteY1-156" fmla="*/ 304496 h 2611664"/>
                <a:gd name="connsiteX2-157" fmla="*/ 266396 w 573618"/>
                <a:gd name="connsiteY2-158" fmla="*/ 38100 h 2611664"/>
                <a:gd name="connsiteX3-159" fmla="*/ 573618 w 573618"/>
                <a:gd name="connsiteY3-160" fmla="*/ 0 h 2611664"/>
                <a:gd name="connsiteX0-161" fmla="*/ 0 w 573618"/>
                <a:gd name="connsiteY0-162" fmla="*/ 2613769 h 2613769"/>
                <a:gd name="connsiteX1-163" fmla="*/ 0 w 573618"/>
                <a:gd name="connsiteY1-164" fmla="*/ 306601 h 2613769"/>
                <a:gd name="connsiteX2-165" fmla="*/ 266396 w 573618"/>
                <a:gd name="connsiteY2-166" fmla="*/ 40205 h 2613769"/>
                <a:gd name="connsiteX3-167" fmla="*/ 573618 w 573618"/>
                <a:gd name="connsiteY3-168" fmla="*/ 2105 h 2613769"/>
                <a:gd name="connsiteX0-169" fmla="*/ 0 w 573618"/>
                <a:gd name="connsiteY0-170" fmla="*/ 2611778 h 2611778"/>
                <a:gd name="connsiteX1-171" fmla="*/ 0 w 573618"/>
                <a:gd name="connsiteY1-172" fmla="*/ 304610 h 2611778"/>
                <a:gd name="connsiteX2-173" fmla="*/ 266396 w 573618"/>
                <a:gd name="connsiteY2-174" fmla="*/ 38214 h 2611778"/>
                <a:gd name="connsiteX3-175" fmla="*/ 573618 w 573618"/>
                <a:gd name="connsiteY3-176" fmla="*/ 114 h 2611778"/>
                <a:gd name="connsiteX0-177" fmla="*/ 0 w 573618"/>
                <a:gd name="connsiteY0-178" fmla="*/ 2601638 h 2601638"/>
                <a:gd name="connsiteX1-179" fmla="*/ 0 w 573618"/>
                <a:gd name="connsiteY1-180" fmla="*/ 294470 h 2601638"/>
                <a:gd name="connsiteX2-181" fmla="*/ 266396 w 573618"/>
                <a:gd name="connsiteY2-182" fmla="*/ 28074 h 2601638"/>
                <a:gd name="connsiteX3-183" fmla="*/ 573618 w 573618"/>
                <a:gd name="connsiteY3-184" fmla="*/ 9024 h 2601638"/>
                <a:gd name="connsiteX0-185" fmla="*/ 0 w 464080"/>
                <a:gd name="connsiteY0-186" fmla="*/ 2611960 h 2611960"/>
                <a:gd name="connsiteX1-187" fmla="*/ 0 w 464080"/>
                <a:gd name="connsiteY1-188" fmla="*/ 304792 h 2611960"/>
                <a:gd name="connsiteX2-189" fmla="*/ 266396 w 464080"/>
                <a:gd name="connsiteY2-190" fmla="*/ 38396 h 2611960"/>
                <a:gd name="connsiteX3-191" fmla="*/ 464080 w 464080"/>
                <a:gd name="connsiteY3-192" fmla="*/ 2677 h 2611960"/>
                <a:gd name="connsiteX0-193" fmla="*/ 0 w 473605"/>
                <a:gd name="connsiteY0-194" fmla="*/ 2608610 h 2608610"/>
                <a:gd name="connsiteX1-195" fmla="*/ 0 w 473605"/>
                <a:gd name="connsiteY1-196" fmla="*/ 301442 h 2608610"/>
                <a:gd name="connsiteX2-197" fmla="*/ 266396 w 473605"/>
                <a:gd name="connsiteY2-198" fmla="*/ 35046 h 2608610"/>
                <a:gd name="connsiteX3-199" fmla="*/ 473605 w 473605"/>
                <a:gd name="connsiteY3-200" fmla="*/ 4090 h 2608610"/>
                <a:gd name="connsiteX0-201" fmla="*/ 0 w 473605"/>
                <a:gd name="connsiteY0-202" fmla="*/ 2605649 h 2605649"/>
                <a:gd name="connsiteX1-203" fmla="*/ 0 w 473605"/>
                <a:gd name="connsiteY1-204" fmla="*/ 298481 h 2605649"/>
                <a:gd name="connsiteX2-205" fmla="*/ 266396 w 473605"/>
                <a:gd name="connsiteY2-206" fmla="*/ 32085 h 2605649"/>
                <a:gd name="connsiteX3-207" fmla="*/ 473605 w 473605"/>
                <a:gd name="connsiteY3-208" fmla="*/ 1129 h 2605649"/>
                <a:gd name="connsiteX0-209" fmla="*/ 0 w 473605"/>
                <a:gd name="connsiteY0-210" fmla="*/ 2609621 h 2609621"/>
                <a:gd name="connsiteX1-211" fmla="*/ 0 w 473605"/>
                <a:gd name="connsiteY1-212" fmla="*/ 302453 h 2609621"/>
                <a:gd name="connsiteX2-213" fmla="*/ 266396 w 473605"/>
                <a:gd name="connsiteY2-214" fmla="*/ 36057 h 2609621"/>
                <a:gd name="connsiteX3-215" fmla="*/ 473605 w 473605"/>
                <a:gd name="connsiteY3-216" fmla="*/ 5101 h 2609621"/>
                <a:gd name="connsiteX0-217" fmla="*/ 0 w 499799"/>
                <a:gd name="connsiteY0-218" fmla="*/ 2609621 h 2609621"/>
                <a:gd name="connsiteX1-219" fmla="*/ 0 w 499799"/>
                <a:gd name="connsiteY1-220" fmla="*/ 302453 h 2609621"/>
                <a:gd name="connsiteX2-221" fmla="*/ 266396 w 499799"/>
                <a:gd name="connsiteY2-222" fmla="*/ 36057 h 2609621"/>
                <a:gd name="connsiteX3-223" fmla="*/ 499799 w 499799"/>
                <a:gd name="connsiteY3-224" fmla="*/ 5101 h 2609621"/>
                <a:gd name="connsiteX0-225" fmla="*/ 0 w 499799"/>
                <a:gd name="connsiteY0-226" fmla="*/ 2605754 h 2605754"/>
                <a:gd name="connsiteX1-227" fmla="*/ 0 w 499799"/>
                <a:gd name="connsiteY1-228" fmla="*/ 298586 h 2605754"/>
                <a:gd name="connsiteX2-229" fmla="*/ 266396 w 499799"/>
                <a:gd name="connsiteY2-230" fmla="*/ 32190 h 2605754"/>
                <a:gd name="connsiteX3-231" fmla="*/ 499799 w 499799"/>
                <a:gd name="connsiteY3-232" fmla="*/ 1234 h 2605754"/>
                <a:gd name="connsiteX0-233" fmla="*/ 0 w 499799"/>
                <a:gd name="connsiteY0-234" fmla="*/ 2605754 h 2605754"/>
                <a:gd name="connsiteX1-235" fmla="*/ 0 w 499799"/>
                <a:gd name="connsiteY1-236" fmla="*/ 298586 h 2605754"/>
                <a:gd name="connsiteX2-237" fmla="*/ 266396 w 499799"/>
                <a:gd name="connsiteY2-238" fmla="*/ 32190 h 2605754"/>
                <a:gd name="connsiteX3-239" fmla="*/ 499799 w 499799"/>
                <a:gd name="connsiteY3-240" fmla="*/ 1234 h 2605754"/>
                <a:gd name="connsiteX0-241" fmla="*/ 0 w 499799"/>
                <a:gd name="connsiteY0-242" fmla="*/ 2615068 h 2615068"/>
                <a:gd name="connsiteX1-243" fmla="*/ 0 w 499799"/>
                <a:gd name="connsiteY1-244" fmla="*/ 403150 h 2615068"/>
                <a:gd name="connsiteX2-245" fmla="*/ 266396 w 499799"/>
                <a:gd name="connsiteY2-246" fmla="*/ 41504 h 2615068"/>
                <a:gd name="connsiteX3-247" fmla="*/ 499799 w 499799"/>
                <a:gd name="connsiteY3-248" fmla="*/ 10548 h 2615068"/>
                <a:gd name="connsiteX0-249" fmla="*/ 1411 w 501210"/>
                <a:gd name="connsiteY0-250" fmla="*/ 2615068 h 2615068"/>
                <a:gd name="connsiteX1-251" fmla="*/ 1411 w 501210"/>
                <a:gd name="connsiteY1-252" fmla="*/ 403150 h 2615068"/>
                <a:gd name="connsiteX2-253" fmla="*/ 267807 w 501210"/>
                <a:gd name="connsiteY2-254" fmla="*/ 41504 h 2615068"/>
                <a:gd name="connsiteX3-255" fmla="*/ 501210 w 501210"/>
                <a:gd name="connsiteY3-256" fmla="*/ 10548 h 2615068"/>
                <a:gd name="connsiteX0-257" fmla="*/ 37022 w 536821"/>
                <a:gd name="connsiteY0-258" fmla="*/ 2604520 h 2604520"/>
                <a:gd name="connsiteX1-259" fmla="*/ 37022 w 536821"/>
                <a:gd name="connsiteY1-260" fmla="*/ 392602 h 2604520"/>
                <a:gd name="connsiteX2-261" fmla="*/ 536821 w 536821"/>
                <a:gd name="connsiteY2-262" fmla="*/ 0 h 2604520"/>
                <a:gd name="connsiteX0-263" fmla="*/ 37022 w 536821"/>
                <a:gd name="connsiteY0-264" fmla="*/ 2606966 h 2606966"/>
                <a:gd name="connsiteX1-265" fmla="*/ 37022 w 536821"/>
                <a:gd name="connsiteY1-266" fmla="*/ 395048 h 2606966"/>
                <a:gd name="connsiteX2-267" fmla="*/ 536821 w 536821"/>
                <a:gd name="connsiteY2-268" fmla="*/ 2446 h 2606966"/>
                <a:gd name="connsiteX0-269" fmla="*/ 7389 w 507188"/>
                <a:gd name="connsiteY0-270" fmla="*/ 2622133 h 2622133"/>
                <a:gd name="connsiteX1-271" fmla="*/ 7389 w 507188"/>
                <a:gd name="connsiteY1-272" fmla="*/ 410215 h 2622133"/>
                <a:gd name="connsiteX2-273" fmla="*/ 507188 w 507188"/>
                <a:gd name="connsiteY2-274" fmla="*/ 17613 h 2622133"/>
                <a:gd name="connsiteX0-275" fmla="*/ 7389 w 507188"/>
                <a:gd name="connsiteY0-276" fmla="*/ 2622133 h 2622133"/>
                <a:gd name="connsiteX1-277" fmla="*/ 7389 w 507188"/>
                <a:gd name="connsiteY1-278" fmla="*/ 410215 h 2622133"/>
                <a:gd name="connsiteX2-279" fmla="*/ 507188 w 507188"/>
                <a:gd name="connsiteY2-280" fmla="*/ 17613 h 2622133"/>
                <a:gd name="connsiteX0-281" fmla="*/ 19 w 499818"/>
                <a:gd name="connsiteY0-282" fmla="*/ 2604626 h 2604626"/>
                <a:gd name="connsiteX1-283" fmla="*/ 19 w 499818"/>
                <a:gd name="connsiteY1-284" fmla="*/ 392708 h 2604626"/>
                <a:gd name="connsiteX2-285" fmla="*/ 499818 w 499818"/>
                <a:gd name="connsiteY2-286" fmla="*/ 106 h 2604626"/>
                <a:gd name="connsiteX0-287" fmla="*/ 46887 w 532398"/>
                <a:gd name="connsiteY0-288" fmla="*/ 1080573 h 1080573"/>
                <a:gd name="connsiteX1-289" fmla="*/ 32599 w 532398"/>
                <a:gd name="connsiteY1-290" fmla="*/ 392655 h 1080573"/>
                <a:gd name="connsiteX2-291" fmla="*/ 532398 w 532398"/>
                <a:gd name="connsiteY2-292" fmla="*/ 53 h 1080573"/>
                <a:gd name="connsiteX0-293" fmla="*/ 46887 w 532398"/>
                <a:gd name="connsiteY0-294" fmla="*/ 1080573 h 1080573"/>
                <a:gd name="connsiteX1-295" fmla="*/ 32599 w 532398"/>
                <a:gd name="connsiteY1-296" fmla="*/ 392655 h 1080573"/>
                <a:gd name="connsiteX2-297" fmla="*/ 532398 w 532398"/>
                <a:gd name="connsiteY2-298" fmla="*/ 53 h 1080573"/>
                <a:gd name="connsiteX0-299" fmla="*/ 33888 w 538449"/>
                <a:gd name="connsiteY0-300" fmla="*/ 932930 h 932930"/>
                <a:gd name="connsiteX1-301" fmla="*/ 38650 w 538449"/>
                <a:gd name="connsiteY1-302" fmla="*/ 392650 h 932930"/>
                <a:gd name="connsiteX2-303" fmla="*/ 538449 w 538449"/>
                <a:gd name="connsiteY2-304" fmla="*/ 48 h 932930"/>
                <a:gd name="connsiteX0-305" fmla="*/ 33888 w 538449"/>
                <a:gd name="connsiteY0-306" fmla="*/ 932930 h 932930"/>
                <a:gd name="connsiteX1-307" fmla="*/ 38650 w 538449"/>
                <a:gd name="connsiteY1-308" fmla="*/ 392650 h 932930"/>
                <a:gd name="connsiteX2-309" fmla="*/ 538449 w 538449"/>
                <a:gd name="connsiteY2-310" fmla="*/ 48 h 932930"/>
                <a:gd name="connsiteX0-311" fmla="*/ 35033 w 539594"/>
                <a:gd name="connsiteY0-312" fmla="*/ 932930 h 932930"/>
                <a:gd name="connsiteX1-313" fmla="*/ 39795 w 539594"/>
                <a:gd name="connsiteY1-314" fmla="*/ 392650 h 932930"/>
                <a:gd name="connsiteX2-315" fmla="*/ 539594 w 539594"/>
                <a:gd name="connsiteY2-316" fmla="*/ 48 h 932930"/>
                <a:gd name="connsiteX0-317" fmla="*/ 1707 w 506268"/>
                <a:gd name="connsiteY0-318" fmla="*/ 932930 h 932930"/>
                <a:gd name="connsiteX1-319" fmla="*/ 6469 w 506268"/>
                <a:gd name="connsiteY1-320" fmla="*/ 392650 h 932930"/>
                <a:gd name="connsiteX2-321" fmla="*/ 506268 w 506268"/>
                <a:gd name="connsiteY2-322" fmla="*/ 48 h 932930"/>
                <a:gd name="connsiteX0-323" fmla="*/ 5977 w 510538"/>
                <a:gd name="connsiteY0-324" fmla="*/ 932927 h 932927"/>
                <a:gd name="connsiteX1-325" fmla="*/ 10739 w 510538"/>
                <a:gd name="connsiteY1-326" fmla="*/ 392647 h 932927"/>
                <a:gd name="connsiteX2-327" fmla="*/ 510538 w 510538"/>
                <a:gd name="connsiteY2-328" fmla="*/ 45 h 932927"/>
                <a:gd name="connsiteX0-329" fmla="*/ 2668 w 507229"/>
                <a:gd name="connsiteY0-330" fmla="*/ 932942 h 932942"/>
                <a:gd name="connsiteX1-331" fmla="*/ 7430 w 507229"/>
                <a:gd name="connsiteY1-332" fmla="*/ 392662 h 932942"/>
                <a:gd name="connsiteX2-333" fmla="*/ 507229 w 507229"/>
                <a:gd name="connsiteY2-334" fmla="*/ 60 h 932942"/>
                <a:gd name="connsiteX0-335" fmla="*/ 1193 w 505754"/>
                <a:gd name="connsiteY0-336" fmla="*/ 932935 h 932935"/>
                <a:gd name="connsiteX1-337" fmla="*/ 5955 w 505754"/>
                <a:gd name="connsiteY1-338" fmla="*/ 392655 h 932935"/>
                <a:gd name="connsiteX2-339" fmla="*/ 505754 w 505754"/>
                <a:gd name="connsiteY2-340" fmla="*/ 53 h 932935"/>
                <a:gd name="connsiteX0-341" fmla="*/ 47799 w 533310"/>
                <a:gd name="connsiteY0-342" fmla="*/ 928168 h 928168"/>
                <a:gd name="connsiteX1-343" fmla="*/ 33511 w 533310"/>
                <a:gd name="connsiteY1-344" fmla="*/ 392650 h 928168"/>
                <a:gd name="connsiteX2-345" fmla="*/ 533310 w 533310"/>
                <a:gd name="connsiteY2-346" fmla="*/ 48 h 928168"/>
                <a:gd name="connsiteX0-347" fmla="*/ 18779 w 504290"/>
                <a:gd name="connsiteY0-348" fmla="*/ 928177 h 928177"/>
                <a:gd name="connsiteX1-349" fmla="*/ 4491 w 504290"/>
                <a:gd name="connsiteY1-350" fmla="*/ 392659 h 928177"/>
                <a:gd name="connsiteX2-351" fmla="*/ 504290 w 504290"/>
                <a:gd name="connsiteY2-352" fmla="*/ 57 h 928177"/>
                <a:gd name="connsiteX0-353" fmla="*/ 22997 w 508508"/>
                <a:gd name="connsiteY0-354" fmla="*/ 928186 h 928186"/>
                <a:gd name="connsiteX1-355" fmla="*/ 3946 w 508508"/>
                <a:gd name="connsiteY1-356" fmla="*/ 364093 h 928186"/>
                <a:gd name="connsiteX2-357" fmla="*/ 508508 w 508508"/>
                <a:gd name="connsiteY2-358" fmla="*/ 66 h 928186"/>
                <a:gd name="connsiteX0-359" fmla="*/ 19120 w 504631"/>
                <a:gd name="connsiteY0-360" fmla="*/ 928197 h 928197"/>
                <a:gd name="connsiteX1-361" fmla="*/ 69 w 504631"/>
                <a:gd name="connsiteY1-362" fmla="*/ 364104 h 928197"/>
                <a:gd name="connsiteX2-363" fmla="*/ 504631 w 504631"/>
                <a:gd name="connsiteY2-364" fmla="*/ 77 h 928197"/>
                <a:gd name="connsiteX0-365" fmla="*/ 47040 w 538901"/>
                <a:gd name="connsiteY0-366" fmla="*/ 883722 h 883722"/>
                <a:gd name="connsiteX1-367" fmla="*/ 34339 w 538901"/>
                <a:gd name="connsiteY1-368" fmla="*/ 364079 h 883722"/>
                <a:gd name="connsiteX2-369" fmla="*/ 538901 w 538901"/>
                <a:gd name="connsiteY2-370" fmla="*/ 52 h 883722"/>
                <a:gd name="connsiteX0-371" fmla="*/ 13109 w 504970"/>
                <a:gd name="connsiteY0-372" fmla="*/ 883746 h 883746"/>
                <a:gd name="connsiteX1-373" fmla="*/ 408 w 504970"/>
                <a:gd name="connsiteY1-374" fmla="*/ 364103 h 883746"/>
                <a:gd name="connsiteX2-375" fmla="*/ 504970 w 504970"/>
                <a:gd name="connsiteY2-376" fmla="*/ 76 h 883746"/>
              </a:gdLst>
              <a:ahLst/>
              <a:cxnLst>
                <a:cxn ang="0">
                  <a:pos x="connsiteX0-1" y="connsiteY0-2"/>
                </a:cxn>
                <a:cxn ang="0">
                  <a:pos x="connsiteX1-3" y="connsiteY1-4"/>
                </a:cxn>
                <a:cxn ang="0">
                  <a:pos x="connsiteX2-5" y="connsiteY2-6"/>
                </a:cxn>
              </a:cxnLst>
              <a:rect l="l" t="t" r="r" b="b"/>
              <a:pathLst>
                <a:path w="504970" h="883746">
                  <a:moveTo>
                    <a:pt x="13109" y="883746"/>
                  </a:moveTo>
                  <a:cubicBezTo>
                    <a:pt x="8346" y="651266"/>
                    <a:pt x="-2194" y="584406"/>
                    <a:pt x="408" y="364103"/>
                  </a:cubicBezTo>
                  <a:cubicBezTo>
                    <a:pt x="3010" y="143800"/>
                    <a:pt x="243683" y="-3857"/>
                    <a:pt x="504970" y="76"/>
                  </a:cubicBezTo>
                </a:path>
              </a:pathLst>
            </a:custGeom>
            <a:noFill/>
            <a:ln w="254000">
              <a:solidFill>
                <a:srgbClr val="D00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ea"/>
                <a:cs typeface="+mn-cs"/>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图片 2"/>
          <p:cNvPicPr>
            <a:picLocks noChangeAspect="1"/>
          </p:cNvPicPr>
          <p:nvPr/>
        </p:nvPicPr>
        <p:blipFill>
          <a:blip r:embed="rId1"/>
          <a:stretch>
            <a:fillRect/>
          </a:stretch>
        </p:blipFill>
        <p:spPr>
          <a:xfrm>
            <a:off x="1478915" y="904875"/>
            <a:ext cx="8972550" cy="5503545"/>
          </a:xfrm>
          <a:prstGeom prst="rect">
            <a:avLst/>
          </a:prstGeom>
          <a:noFill/>
          <a:ln w="9525">
            <a:noFill/>
          </a:ln>
        </p:spPr>
      </p:pic>
      <p:pic>
        <p:nvPicPr>
          <p:cNvPr id="143363" name="Picture 162"/>
          <p:cNvPicPr>
            <a:picLocks noChangeAspect="1"/>
          </p:cNvPicPr>
          <p:nvPr/>
        </p:nvPicPr>
        <p:blipFill>
          <a:blip r:embed="rId2">
            <a:lum bright="-12000"/>
          </a:blip>
          <a:stretch>
            <a:fillRect/>
          </a:stretch>
        </p:blipFill>
        <p:spPr>
          <a:xfrm>
            <a:off x="-36512" y="0"/>
            <a:ext cx="12228512" cy="904875"/>
          </a:xfrm>
          <a:prstGeom prst="rect">
            <a:avLst/>
          </a:prstGeom>
          <a:noFill/>
          <a:ln w="9525">
            <a:noFill/>
          </a:ln>
        </p:spPr>
      </p:pic>
      <p:sp>
        <p:nvSpPr>
          <p:cNvPr id="5" name="半闭框 4"/>
          <p:cNvSpPr/>
          <p:nvPr/>
        </p:nvSpPr>
        <p:spPr>
          <a:xfrm>
            <a:off x="0" y="42863"/>
            <a:ext cx="838200" cy="766763"/>
          </a:xfrm>
          <a:prstGeom prst="halfFrame">
            <a:avLst/>
          </a:prstGeom>
          <a:solidFill>
            <a:srgbClr val="FEFEF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 name="文本框 36"/>
          <p:cNvSpPr txBox="1"/>
          <p:nvPr/>
        </p:nvSpPr>
        <p:spPr>
          <a:xfrm>
            <a:off x="1981200" y="122238"/>
            <a:ext cx="5065713" cy="5486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dirty="0">
                <a:solidFill>
                  <a:schemeClr val="bg1"/>
                </a:solidFill>
              </a:rPr>
              <a:t>3D</a:t>
            </a:r>
            <a:r>
              <a:rPr lang="zh-CN" altLang="en-US" b="1" dirty="0">
                <a:solidFill>
                  <a:schemeClr val="bg1"/>
                </a:solidFill>
              </a:rPr>
              <a:t>创意设计 未来垃圾处理系统</a:t>
            </a:r>
            <a:endParaRPr lang="en-US" altLang="zh-CN" b="1" dirty="0">
              <a:solidFill>
                <a:schemeClr val="bg1"/>
              </a:solidFill>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62"/>
          <p:cNvPicPr>
            <a:picLocks noChangeAspect="1"/>
          </p:cNvPicPr>
          <p:nvPr/>
        </p:nvPicPr>
        <p:blipFill>
          <a:blip r:embed="rId1" cstate="print">
            <a:lum bright="-12000"/>
          </a:blip>
          <a:stretch>
            <a:fillRect/>
          </a:stretch>
        </p:blipFill>
        <p:spPr>
          <a:xfrm>
            <a:off x="1496616" y="1"/>
            <a:ext cx="9171384" cy="904875"/>
          </a:xfrm>
          <a:prstGeom prst="rect">
            <a:avLst/>
          </a:prstGeom>
          <a:noFill/>
          <a:ln w="9525">
            <a:noFill/>
          </a:ln>
        </p:spPr>
      </p:pic>
      <p:pic>
        <p:nvPicPr>
          <p:cNvPr id="141314" name="图片 2"/>
          <p:cNvPicPr>
            <a:picLocks noChangeAspect="1"/>
          </p:cNvPicPr>
          <p:nvPr/>
        </p:nvPicPr>
        <p:blipFill>
          <a:blip r:embed="rId2"/>
          <a:stretch>
            <a:fillRect/>
          </a:stretch>
        </p:blipFill>
        <p:spPr>
          <a:xfrm>
            <a:off x="838200" y="904875"/>
            <a:ext cx="10327005" cy="5913755"/>
          </a:xfrm>
          <a:prstGeom prst="rect">
            <a:avLst/>
          </a:prstGeom>
          <a:noFill/>
          <a:ln w="9525">
            <a:noFill/>
          </a:ln>
        </p:spPr>
      </p:pic>
      <p:sp>
        <p:nvSpPr>
          <p:cNvPr id="13" name="半闭框 12"/>
          <p:cNvSpPr/>
          <p:nvPr/>
        </p:nvSpPr>
        <p:spPr>
          <a:xfrm>
            <a:off x="0" y="42863"/>
            <a:ext cx="838200" cy="766763"/>
          </a:xfrm>
          <a:prstGeom prst="halfFrame">
            <a:avLst/>
          </a:prstGeom>
          <a:solidFill>
            <a:srgbClr val="FEFEF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2649" name="文本框 36"/>
          <p:cNvSpPr txBox="1"/>
          <p:nvPr/>
        </p:nvSpPr>
        <p:spPr>
          <a:xfrm>
            <a:off x="3223260" y="152083"/>
            <a:ext cx="5065713" cy="548640"/>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00000"/>
              </a:lnSpc>
              <a:spcBef>
                <a:spcPct val="0"/>
              </a:spcBef>
              <a:buNone/>
            </a:pPr>
            <a:r>
              <a:rPr lang="en-US" altLang="zh-CN" b="1" dirty="0">
                <a:solidFill>
                  <a:schemeClr val="bg1"/>
                </a:solidFill>
              </a:rPr>
              <a:t>3D</a:t>
            </a:r>
            <a:r>
              <a:rPr lang="zh-CN" altLang="en-US" b="1" dirty="0">
                <a:solidFill>
                  <a:schemeClr val="bg1"/>
                </a:solidFill>
              </a:rPr>
              <a:t>创意设计 未来垃圾处理系统</a:t>
            </a:r>
            <a:endParaRPr lang="en-US" altLang="zh-CN" b="1" dirty="0">
              <a:solidFill>
                <a:schemeClr val="bg1"/>
              </a:solidFill>
            </a:endParaRPr>
          </a:p>
        </p:txBody>
      </p:sp>
      <p:sp>
        <p:nvSpPr>
          <p:cNvPr id="16" name="半闭框 15"/>
          <p:cNvSpPr/>
          <p:nvPr/>
        </p:nvSpPr>
        <p:spPr>
          <a:xfrm>
            <a:off x="1496616" y="1"/>
            <a:ext cx="656035" cy="904875"/>
          </a:xfrm>
          <a:prstGeom prst="halfFrame">
            <a:avLst/>
          </a:prstGeom>
          <a:solidFill>
            <a:srgbClr val="FEFEF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17436" name="组合 40"/>
          <p:cNvGrpSpPr/>
          <p:nvPr/>
        </p:nvGrpSpPr>
        <p:grpSpPr>
          <a:xfrm>
            <a:off x="20638" y="34925"/>
            <a:ext cx="782811" cy="884238"/>
            <a:chOff x="-33468" y="-50559"/>
            <a:chExt cx="782768" cy="883746"/>
          </a:xfrm>
        </p:grpSpPr>
        <p:cxnSp>
          <p:nvCxnSpPr>
            <p:cNvPr id="43" name="Straight Connector 47@|9FFC:0|FBC:0|LFC:10769699|LBC:16777215"/>
            <p:cNvCxnSpPr/>
            <p:nvPr/>
          </p:nvCxnSpPr>
          <p:spPr>
            <a:xfrm>
              <a:off x="0" y="361950"/>
              <a:ext cx="749300" cy="0"/>
            </a:xfrm>
            <a:prstGeom prst="line">
              <a:avLst/>
            </a:prstGeom>
            <a:noFill/>
            <a:ln w="254000">
              <a:solidFill>
                <a:srgbClr val="2355A4"/>
              </a:solidFill>
            </a:ln>
          </p:spPr>
          <p:style>
            <a:lnRef idx="2">
              <a:schemeClr val="accent1">
                <a:shade val="50000"/>
              </a:schemeClr>
            </a:lnRef>
            <a:fillRef idx="1">
              <a:schemeClr val="accent1"/>
            </a:fillRef>
            <a:effectRef idx="0">
              <a:schemeClr val="accent1"/>
            </a:effectRef>
            <a:fontRef idx="minor">
              <a:schemeClr val="lt1"/>
            </a:fontRef>
          </p:style>
        </p:cxnSp>
        <p:sp>
          <p:nvSpPr>
            <p:cNvPr id="44" name="同侧圆角矩形 14@|5FFC:16777215|FBC:16777215|LFC:5508304|LBC:16777215"/>
            <p:cNvSpPr/>
            <p:nvPr/>
          </p:nvSpPr>
          <p:spPr>
            <a:xfrm rot="10800000">
              <a:off x="-33468" y="-50559"/>
              <a:ext cx="504970" cy="883746"/>
            </a:xfrm>
            <a:custGeom>
              <a:avLst/>
              <a:gdLst>
                <a:gd name="connsiteX0" fmla="*/ 266396 w 10072914"/>
                <a:gd name="connsiteY0" fmla="*/ 0 h 6555014"/>
                <a:gd name="connsiteX1" fmla="*/ 9806518 w 10072914"/>
                <a:gd name="connsiteY1" fmla="*/ 0 h 6555014"/>
                <a:gd name="connsiteX2" fmla="*/ 10072914 w 10072914"/>
                <a:gd name="connsiteY2" fmla="*/ 266396 h 6555014"/>
                <a:gd name="connsiteX3" fmla="*/ 10072914 w 10072914"/>
                <a:gd name="connsiteY3" fmla="*/ 6555014 h 6555014"/>
                <a:gd name="connsiteX4" fmla="*/ 10072914 w 10072914"/>
                <a:gd name="connsiteY4" fmla="*/ 6555014 h 6555014"/>
                <a:gd name="connsiteX5" fmla="*/ 0 w 10072914"/>
                <a:gd name="connsiteY5" fmla="*/ 6555014 h 6555014"/>
                <a:gd name="connsiteX6" fmla="*/ 0 w 10072914"/>
                <a:gd name="connsiteY6" fmla="*/ 6555014 h 6555014"/>
                <a:gd name="connsiteX7" fmla="*/ 0 w 10072914"/>
                <a:gd name="connsiteY7" fmla="*/ 266396 h 6555014"/>
                <a:gd name="connsiteX8" fmla="*/ 266396 w 10072914"/>
                <a:gd name="connsiteY8" fmla="*/ 0 h 6555014"/>
                <a:gd name="connsiteX0-1" fmla="*/ 0 w 10072914"/>
                <a:gd name="connsiteY0-2" fmla="*/ 6555014 h 6646454"/>
                <a:gd name="connsiteX1-3" fmla="*/ 0 w 10072914"/>
                <a:gd name="connsiteY1-4" fmla="*/ 266396 h 6646454"/>
                <a:gd name="connsiteX2-5" fmla="*/ 266396 w 10072914"/>
                <a:gd name="connsiteY2-6" fmla="*/ 0 h 6646454"/>
                <a:gd name="connsiteX3-7" fmla="*/ 9806518 w 10072914"/>
                <a:gd name="connsiteY3-8" fmla="*/ 0 h 6646454"/>
                <a:gd name="connsiteX4-9" fmla="*/ 10072914 w 10072914"/>
                <a:gd name="connsiteY4-10" fmla="*/ 266396 h 6646454"/>
                <a:gd name="connsiteX5-11" fmla="*/ 10072914 w 10072914"/>
                <a:gd name="connsiteY5-12" fmla="*/ 6555014 h 6646454"/>
                <a:gd name="connsiteX6-13" fmla="*/ 10072914 w 10072914"/>
                <a:gd name="connsiteY6-14" fmla="*/ 6555014 h 6646454"/>
                <a:gd name="connsiteX7-15" fmla="*/ 0 w 10072914"/>
                <a:gd name="connsiteY7-16" fmla="*/ 6555014 h 6646454"/>
                <a:gd name="connsiteX8-17" fmla="*/ 91440 w 10072914"/>
                <a:gd name="connsiteY8-18" fmla="*/ 6646454 h 6646454"/>
                <a:gd name="connsiteX0-19" fmla="*/ 0 w 10072914"/>
                <a:gd name="connsiteY0-20" fmla="*/ 6555014 h 8246654"/>
                <a:gd name="connsiteX1-21" fmla="*/ 0 w 10072914"/>
                <a:gd name="connsiteY1-22" fmla="*/ 266396 h 8246654"/>
                <a:gd name="connsiteX2-23" fmla="*/ 266396 w 10072914"/>
                <a:gd name="connsiteY2-24" fmla="*/ 0 h 8246654"/>
                <a:gd name="connsiteX3-25" fmla="*/ 9806518 w 10072914"/>
                <a:gd name="connsiteY3-26" fmla="*/ 0 h 8246654"/>
                <a:gd name="connsiteX4-27" fmla="*/ 10072914 w 10072914"/>
                <a:gd name="connsiteY4-28" fmla="*/ 266396 h 8246654"/>
                <a:gd name="connsiteX5-29" fmla="*/ 10072914 w 10072914"/>
                <a:gd name="connsiteY5-30" fmla="*/ 6555014 h 8246654"/>
                <a:gd name="connsiteX6-31" fmla="*/ 10072914 w 10072914"/>
                <a:gd name="connsiteY6-32" fmla="*/ 6555014 h 8246654"/>
                <a:gd name="connsiteX7-33" fmla="*/ 0 w 10072914"/>
                <a:gd name="connsiteY7-34" fmla="*/ 6555014 h 8246654"/>
                <a:gd name="connsiteX8-35" fmla="*/ 2815590 w 10072914"/>
                <a:gd name="connsiteY8-36" fmla="*/ 8246654 h 8246654"/>
                <a:gd name="connsiteX0-37" fmla="*/ 0 w 10072914"/>
                <a:gd name="connsiteY0-38" fmla="*/ 6555014 h 6555014"/>
                <a:gd name="connsiteX1-39" fmla="*/ 0 w 10072914"/>
                <a:gd name="connsiteY1-40" fmla="*/ 266396 h 6555014"/>
                <a:gd name="connsiteX2-41" fmla="*/ 266396 w 10072914"/>
                <a:gd name="connsiteY2-42" fmla="*/ 0 h 6555014"/>
                <a:gd name="connsiteX3-43" fmla="*/ 9806518 w 10072914"/>
                <a:gd name="connsiteY3-44" fmla="*/ 0 h 6555014"/>
                <a:gd name="connsiteX4-45" fmla="*/ 10072914 w 10072914"/>
                <a:gd name="connsiteY4-46" fmla="*/ 266396 h 6555014"/>
                <a:gd name="connsiteX5-47" fmla="*/ 10072914 w 10072914"/>
                <a:gd name="connsiteY5-48" fmla="*/ 6555014 h 6555014"/>
                <a:gd name="connsiteX6-49" fmla="*/ 10072914 w 10072914"/>
                <a:gd name="connsiteY6-50" fmla="*/ 6555014 h 6555014"/>
                <a:gd name="connsiteX7-51" fmla="*/ 0 w 10072914"/>
                <a:gd name="connsiteY7-52" fmla="*/ 6555014 h 6555014"/>
                <a:gd name="connsiteX0-53" fmla="*/ 0 w 10072914"/>
                <a:gd name="connsiteY0-54" fmla="*/ 6555014 h 6555014"/>
                <a:gd name="connsiteX1-55" fmla="*/ 0 w 10072914"/>
                <a:gd name="connsiteY1-56" fmla="*/ 266396 h 6555014"/>
                <a:gd name="connsiteX2-57" fmla="*/ 266396 w 10072914"/>
                <a:gd name="connsiteY2-58" fmla="*/ 0 h 6555014"/>
                <a:gd name="connsiteX3-59" fmla="*/ 9806518 w 10072914"/>
                <a:gd name="connsiteY3-60" fmla="*/ 0 h 6555014"/>
                <a:gd name="connsiteX4-61" fmla="*/ 10072914 w 10072914"/>
                <a:gd name="connsiteY4-62" fmla="*/ 266396 h 6555014"/>
                <a:gd name="connsiteX5-63" fmla="*/ 10072914 w 10072914"/>
                <a:gd name="connsiteY5-64" fmla="*/ 6555014 h 6555014"/>
                <a:gd name="connsiteX6-65" fmla="*/ 10072914 w 10072914"/>
                <a:gd name="connsiteY6-66" fmla="*/ 6555014 h 6555014"/>
                <a:gd name="connsiteX7-67" fmla="*/ 2400300 w 10072914"/>
                <a:gd name="connsiteY7-68" fmla="*/ 4269014 h 6555014"/>
                <a:gd name="connsiteX0-69" fmla="*/ 0 w 10072914"/>
                <a:gd name="connsiteY0-70" fmla="*/ 6555014 h 6555014"/>
                <a:gd name="connsiteX1-71" fmla="*/ 0 w 10072914"/>
                <a:gd name="connsiteY1-72" fmla="*/ 266396 h 6555014"/>
                <a:gd name="connsiteX2-73" fmla="*/ 266396 w 10072914"/>
                <a:gd name="connsiteY2-74" fmla="*/ 0 h 6555014"/>
                <a:gd name="connsiteX3-75" fmla="*/ 9806518 w 10072914"/>
                <a:gd name="connsiteY3-76" fmla="*/ 0 h 6555014"/>
                <a:gd name="connsiteX4-77" fmla="*/ 10072914 w 10072914"/>
                <a:gd name="connsiteY4-78" fmla="*/ 266396 h 6555014"/>
                <a:gd name="connsiteX5-79" fmla="*/ 10072914 w 10072914"/>
                <a:gd name="connsiteY5-80" fmla="*/ 6555014 h 6555014"/>
                <a:gd name="connsiteX6-81" fmla="*/ 10072914 w 10072914"/>
                <a:gd name="connsiteY6-82" fmla="*/ 6555014 h 6555014"/>
                <a:gd name="connsiteX0-83" fmla="*/ 0 w 10072914"/>
                <a:gd name="connsiteY0-84" fmla="*/ 6555014 h 6555014"/>
                <a:gd name="connsiteX1-85" fmla="*/ 0 w 10072914"/>
                <a:gd name="connsiteY1-86" fmla="*/ 266396 h 6555014"/>
                <a:gd name="connsiteX2-87" fmla="*/ 266396 w 10072914"/>
                <a:gd name="connsiteY2-88" fmla="*/ 0 h 6555014"/>
                <a:gd name="connsiteX3-89" fmla="*/ 9806518 w 10072914"/>
                <a:gd name="connsiteY3-90" fmla="*/ 0 h 6555014"/>
                <a:gd name="connsiteX4-91" fmla="*/ 10072914 w 10072914"/>
                <a:gd name="connsiteY4-92" fmla="*/ 266396 h 6555014"/>
                <a:gd name="connsiteX5-93" fmla="*/ 10072914 w 10072914"/>
                <a:gd name="connsiteY5-94" fmla="*/ 6555014 h 6555014"/>
                <a:gd name="connsiteX0-95" fmla="*/ 0 w 10072914"/>
                <a:gd name="connsiteY0-96" fmla="*/ 6555014 h 6555014"/>
                <a:gd name="connsiteX1-97" fmla="*/ 0 w 10072914"/>
                <a:gd name="connsiteY1-98" fmla="*/ 266396 h 6555014"/>
                <a:gd name="connsiteX2-99" fmla="*/ 266396 w 10072914"/>
                <a:gd name="connsiteY2-100" fmla="*/ 0 h 6555014"/>
                <a:gd name="connsiteX3-101" fmla="*/ 9806518 w 10072914"/>
                <a:gd name="connsiteY3-102" fmla="*/ 0 h 6555014"/>
                <a:gd name="connsiteX4-103" fmla="*/ 10072914 w 10072914"/>
                <a:gd name="connsiteY4-104" fmla="*/ 266396 h 6555014"/>
                <a:gd name="connsiteX0-105" fmla="*/ 0 w 9806518"/>
                <a:gd name="connsiteY0-106" fmla="*/ 6555014 h 6555014"/>
                <a:gd name="connsiteX1-107" fmla="*/ 0 w 9806518"/>
                <a:gd name="connsiteY1-108" fmla="*/ 266396 h 6555014"/>
                <a:gd name="connsiteX2-109" fmla="*/ 266396 w 9806518"/>
                <a:gd name="connsiteY2-110" fmla="*/ 0 h 6555014"/>
                <a:gd name="connsiteX3-111" fmla="*/ 9806518 w 9806518"/>
                <a:gd name="connsiteY3-112" fmla="*/ 0 h 6555014"/>
                <a:gd name="connsiteX0-113" fmla="*/ 0 w 6453718"/>
                <a:gd name="connsiteY0-114" fmla="*/ 6555014 h 6555014"/>
                <a:gd name="connsiteX1-115" fmla="*/ 0 w 6453718"/>
                <a:gd name="connsiteY1-116" fmla="*/ 266396 h 6555014"/>
                <a:gd name="connsiteX2-117" fmla="*/ 266396 w 6453718"/>
                <a:gd name="connsiteY2-118" fmla="*/ 0 h 6555014"/>
                <a:gd name="connsiteX3-119" fmla="*/ 6453718 w 6453718"/>
                <a:gd name="connsiteY3-120" fmla="*/ 0 h 6555014"/>
                <a:gd name="connsiteX0-121" fmla="*/ 0 w 6453718"/>
                <a:gd name="connsiteY0-122" fmla="*/ 2573564 h 2573564"/>
                <a:gd name="connsiteX1-123" fmla="*/ 0 w 6453718"/>
                <a:gd name="connsiteY1-124" fmla="*/ 266396 h 2573564"/>
                <a:gd name="connsiteX2-125" fmla="*/ 266396 w 6453718"/>
                <a:gd name="connsiteY2-126" fmla="*/ 0 h 2573564"/>
                <a:gd name="connsiteX3-127" fmla="*/ 6453718 w 6453718"/>
                <a:gd name="connsiteY3-128" fmla="*/ 0 h 2573564"/>
                <a:gd name="connsiteX0-129" fmla="*/ 0 w 6148918"/>
                <a:gd name="connsiteY0-130" fmla="*/ 2573564 h 2573564"/>
                <a:gd name="connsiteX1-131" fmla="*/ 0 w 6148918"/>
                <a:gd name="connsiteY1-132" fmla="*/ 266396 h 2573564"/>
                <a:gd name="connsiteX2-133" fmla="*/ 266396 w 6148918"/>
                <a:gd name="connsiteY2-134" fmla="*/ 0 h 2573564"/>
                <a:gd name="connsiteX3-135" fmla="*/ 6148918 w 6148918"/>
                <a:gd name="connsiteY3-136" fmla="*/ 0 h 2573564"/>
                <a:gd name="connsiteX0-137" fmla="*/ 0 w 6148918"/>
                <a:gd name="connsiteY0-138" fmla="*/ 2573564 h 2573564"/>
                <a:gd name="connsiteX1-139" fmla="*/ 0 w 6148918"/>
                <a:gd name="connsiteY1-140" fmla="*/ 266396 h 2573564"/>
                <a:gd name="connsiteX2-141" fmla="*/ 266396 w 6148918"/>
                <a:gd name="connsiteY2-142" fmla="*/ 0 h 2573564"/>
                <a:gd name="connsiteX3-143" fmla="*/ 6148918 w 6148918"/>
                <a:gd name="connsiteY3-144" fmla="*/ 0 h 2573564"/>
                <a:gd name="connsiteX0-145" fmla="*/ 0 w 6148918"/>
                <a:gd name="connsiteY0-146" fmla="*/ 2573564 h 2573564"/>
                <a:gd name="connsiteX1-147" fmla="*/ 0 w 6148918"/>
                <a:gd name="connsiteY1-148" fmla="*/ 266396 h 2573564"/>
                <a:gd name="connsiteX2-149" fmla="*/ 266396 w 6148918"/>
                <a:gd name="connsiteY2-150" fmla="*/ 0 h 2573564"/>
                <a:gd name="connsiteX3-151" fmla="*/ 6148918 w 6148918"/>
                <a:gd name="connsiteY3-152" fmla="*/ 0 h 2573564"/>
                <a:gd name="connsiteX0-153" fmla="*/ 0 w 573618"/>
                <a:gd name="connsiteY0-154" fmla="*/ 2611664 h 2611664"/>
                <a:gd name="connsiteX1-155" fmla="*/ 0 w 573618"/>
                <a:gd name="connsiteY1-156" fmla="*/ 304496 h 2611664"/>
                <a:gd name="connsiteX2-157" fmla="*/ 266396 w 573618"/>
                <a:gd name="connsiteY2-158" fmla="*/ 38100 h 2611664"/>
                <a:gd name="connsiteX3-159" fmla="*/ 573618 w 573618"/>
                <a:gd name="connsiteY3-160" fmla="*/ 0 h 2611664"/>
                <a:gd name="connsiteX0-161" fmla="*/ 0 w 573618"/>
                <a:gd name="connsiteY0-162" fmla="*/ 2613769 h 2613769"/>
                <a:gd name="connsiteX1-163" fmla="*/ 0 w 573618"/>
                <a:gd name="connsiteY1-164" fmla="*/ 306601 h 2613769"/>
                <a:gd name="connsiteX2-165" fmla="*/ 266396 w 573618"/>
                <a:gd name="connsiteY2-166" fmla="*/ 40205 h 2613769"/>
                <a:gd name="connsiteX3-167" fmla="*/ 573618 w 573618"/>
                <a:gd name="connsiteY3-168" fmla="*/ 2105 h 2613769"/>
                <a:gd name="connsiteX0-169" fmla="*/ 0 w 573618"/>
                <a:gd name="connsiteY0-170" fmla="*/ 2611778 h 2611778"/>
                <a:gd name="connsiteX1-171" fmla="*/ 0 w 573618"/>
                <a:gd name="connsiteY1-172" fmla="*/ 304610 h 2611778"/>
                <a:gd name="connsiteX2-173" fmla="*/ 266396 w 573618"/>
                <a:gd name="connsiteY2-174" fmla="*/ 38214 h 2611778"/>
                <a:gd name="connsiteX3-175" fmla="*/ 573618 w 573618"/>
                <a:gd name="connsiteY3-176" fmla="*/ 114 h 2611778"/>
                <a:gd name="connsiteX0-177" fmla="*/ 0 w 573618"/>
                <a:gd name="connsiteY0-178" fmla="*/ 2601638 h 2601638"/>
                <a:gd name="connsiteX1-179" fmla="*/ 0 w 573618"/>
                <a:gd name="connsiteY1-180" fmla="*/ 294470 h 2601638"/>
                <a:gd name="connsiteX2-181" fmla="*/ 266396 w 573618"/>
                <a:gd name="connsiteY2-182" fmla="*/ 28074 h 2601638"/>
                <a:gd name="connsiteX3-183" fmla="*/ 573618 w 573618"/>
                <a:gd name="connsiteY3-184" fmla="*/ 9024 h 2601638"/>
                <a:gd name="connsiteX0-185" fmla="*/ 0 w 464080"/>
                <a:gd name="connsiteY0-186" fmla="*/ 2611960 h 2611960"/>
                <a:gd name="connsiteX1-187" fmla="*/ 0 w 464080"/>
                <a:gd name="connsiteY1-188" fmla="*/ 304792 h 2611960"/>
                <a:gd name="connsiteX2-189" fmla="*/ 266396 w 464080"/>
                <a:gd name="connsiteY2-190" fmla="*/ 38396 h 2611960"/>
                <a:gd name="connsiteX3-191" fmla="*/ 464080 w 464080"/>
                <a:gd name="connsiteY3-192" fmla="*/ 2677 h 2611960"/>
                <a:gd name="connsiteX0-193" fmla="*/ 0 w 473605"/>
                <a:gd name="connsiteY0-194" fmla="*/ 2608610 h 2608610"/>
                <a:gd name="connsiteX1-195" fmla="*/ 0 w 473605"/>
                <a:gd name="connsiteY1-196" fmla="*/ 301442 h 2608610"/>
                <a:gd name="connsiteX2-197" fmla="*/ 266396 w 473605"/>
                <a:gd name="connsiteY2-198" fmla="*/ 35046 h 2608610"/>
                <a:gd name="connsiteX3-199" fmla="*/ 473605 w 473605"/>
                <a:gd name="connsiteY3-200" fmla="*/ 4090 h 2608610"/>
                <a:gd name="connsiteX0-201" fmla="*/ 0 w 473605"/>
                <a:gd name="connsiteY0-202" fmla="*/ 2605649 h 2605649"/>
                <a:gd name="connsiteX1-203" fmla="*/ 0 w 473605"/>
                <a:gd name="connsiteY1-204" fmla="*/ 298481 h 2605649"/>
                <a:gd name="connsiteX2-205" fmla="*/ 266396 w 473605"/>
                <a:gd name="connsiteY2-206" fmla="*/ 32085 h 2605649"/>
                <a:gd name="connsiteX3-207" fmla="*/ 473605 w 473605"/>
                <a:gd name="connsiteY3-208" fmla="*/ 1129 h 2605649"/>
                <a:gd name="connsiteX0-209" fmla="*/ 0 w 473605"/>
                <a:gd name="connsiteY0-210" fmla="*/ 2609621 h 2609621"/>
                <a:gd name="connsiteX1-211" fmla="*/ 0 w 473605"/>
                <a:gd name="connsiteY1-212" fmla="*/ 302453 h 2609621"/>
                <a:gd name="connsiteX2-213" fmla="*/ 266396 w 473605"/>
                <a:gd name="connsiteY2-214" fmla="*/ 36057 h 2609621"/>
                <a:gd name="connsiteX3-215" fmla="*/ 473605 w 473605"/>
                <a:gd name="connsiteY3-216" fmla="*/ 5101 h 2609621"/>
                <a:gd name="connsiteX0-217" fmla="*/ 0 w 499799"/>
                <a:gd name="connsiteY0-218" fmla="*/ 2609621 h 2609621"/>
                <a:gd name="connsiteX1-219" fmla="*/ 0 w 499799"/>
                <a:gd name="connsiteY1-220" fmla="*/ 302453 h 2609621"/>
                <a:gd name="connsiteX2-221" fmla="*/ 266396 w 499799"/>
                <a:gd name="connsiteY2-222" fmla="*/ 36057 h 2609621"/>
                <a:gd name="connsiteX3-223" fmla="*/ 499799 w 499799"/>
                <a:gd name="connsiteY3-224" fmla="*/ 5101 h 2609621"/>
                <a:gd name="connsiteX0-225" fmla="*/ 0 w 499799"/>
                <a:gd name="connsiteY0-226" fmla="*/ 2605754 h 2605754"/>
                <a:gd name="connsiteX1-227" fmla="*/ 0 w 499799"/>
                <a:gd name="connsiteY1-228" fmla="*/ 298586 h 2605754"/>
                <a:gd name="connsiteX2-229" fmla="*/ 266396 w 499799"/>
                <a:gd name="connsiteY2-230" fmla="*/ 32190 h 2605754"/>
                <a:gd name="connsiteX3-231" fmla="*/ 499799 w 499799"/>
                <a:gd name="connsiteY3-232" fmla="*/ 1234 h 2605754"/>
                <a:gd name="connsiteX0-233" fmla="*/ 0 w 499799"/>
                <a:gd name="connsiteY0-234" fmla="*/ 2605754 h 2605754"/>
                <a:gd name="connsiteX1-235" fmla="*/ 0 w 499799"/>
                <a:gd name="connsiteY1-236" fmla="*/ 298586 h 2605754"/>
                <a:gd name="connsiteX2-237" fmla="*/ 266396 w 499799"/>
                <a:gd name="connsiteY2-238" fmla="*/ 32190 h 2605754"/>
                <a:gd name="connsiteX3-239" fmla="*/ 499799 w 499799"/>
                <a:gd name="connsiteY3-240" fmla="*/ 1234 h 2605754"/>
                <a:gd name="connsiteX0-241" fmla="*/ 0 w 499799"/>
                <a:gd name="connsiteY0-242" fmla="*/ 2615068 h 2615068"/>
                <a:gd name="connsiteX1-243" fmla="*/ 0 w 499799"/>
                <a:gd name="connsiteY1-244" fmla="*/ 403150 h 2615068"/>
                <a:gd name="connsiteX2-245" fmla="*/ 266396 w 499799"/>
                <a:gd name="connsiteY2-246" fmla="*/ 41504 h 2615068"/>
                <a:gd name="connsiteX3-247" fmla="*/ 499799 w 499799"/>
                <a:gd name="connsiteY3-248" fmla="*/ 10548 h 2615068"/>
                <a:gd name="connsiteX0-249" fmla="*/ 1411 w 501210"/>
                <a:gd name="connsiteY0-250" fmla="*/ 2615068 h 2615068"/>
                <a:gd name="connsiteX1-251" fmla="*/ 1411 w 501210"/>
                <a:gd name="connsiteY1-252" fmla="*/ 403150 h 2615068"/>
                <a:gd name="connsiteX2-253" fmla="*/ 267807 w 501210"/>
                <a:gd name="connsiteY2-254" fmla="*/ 41504 h 2615068"/>
                <a:gd name="connsiteX3-255" fmla="*/ 501210 w 501210"/>
                <a:gd name="connsiteY3-256" fmla="*/ 10548 h 2615068"/>
                <a:gd name="connsiteX0-257" fmla="*/ 37022 w 536821"/>
                <a:gd name="connsiteY0-258" fmla="*/ 2604520 h 2604520"/>
                <a:gd name="connsiteX1-259" fmla="*/ 37022 w 536821"/>
                <a:gd name="connsiteY1-260" fmla="*/ 392602 h 2604520"/>
                <a:gd name="connsiteX2-261" fmla="*/ 536821 w 536821"/>
                <a:gd name="connsiteY2-262" fmla="*/ 0 h 2604520"/>
                <a:gd name="connsiteX0-263" fmla="*/ 37022 w 536821"/>
                <a:gd name="connsiteY0-264" fmla="*/ 2606966 h 2606966"/>
                <a:gd name="connsiteX1-265" fmla="*/ 37022 w 536821"/>
                <a:gd name="connsiteY1-266" fmla="*/ 395048 h 2606966"/>
                <a:gd name="connsiteX2-267" fmla="*/ 536821 w 536821"/>
                <a:gd name="connsiteY2-268" fmla="*/ 2446 h 2606966"/>
                <a:gd name="connsiteX0-269" fmla="*/ 7389 w 507188"/>
                <a:gd name="connsiteY0-270" fmla="*/ 2622133 h 2622133"/>
                <a:gd name="connsiteX1-271" fmla="*/ 7389 w 507188"/>
                <a:gd name="connsiteY1-272" fmla="*/ 410215 h 2622133"/>
                <a:gd name="connsiteX2-273" fmla="*/ 507188 w 507188"/>
                <a:gd name="connsiteY2-274" fmla="*/ 17613 h 2622133"/>
                <a:gd name="connsiteX0-275" fmla="*/ 7389 w 507188"/>
                <a:gd name="connsiteY0-276" fmla="*/ 2622133 h 2622133"/>
                <a:gd name="connsiteX1-277" fmla="*/ 7389 w 507188"/>
                <a:gd name="connsiteY1-278" fmla="*/ 410215 h 2622133"/>
                <a:gd name="connsiteX2-279" fmla="*/ 507188 w 507188"/>
                <a:gd name="connsiteY2-280" fmla="*/ 17613 h 2622133"/>
                <a:gd name="connsiteX0-281" fmla="*/ 19 w 499818"/>
                <a:gd name="connsiteY0-282" fmla="*/ 2604626 h 2604626"/>
                <a:gd name="connsiteX1-283" fmla="*/ 19 w 499818"/>
                <a:gd name="connsiteY1-284" fmla="*/ 392708 h 2604626"/>
                <a:gd name="connsiteX2-285" fmla="*/ 499818 w 499818"/>
                <a:gd name="connsiteY2-286" fmla="*/ 106 h 2604626"/>
                <a:gd name="connsiteX0-287" fmla="*/ 46887 w 532398"/>
                <a:gd name="connsiteY0-288" fmla="*/ 1080573 h 1080573"/>
                <a:gd name="connsiteX1-289" fmla="*/ 32599 w 532398"/>
                <a:gd name="connsiteY1-290" fmla="*/ 392655 h 1080573"/>
                <a:gd name="connsiteX2-291" fmla="*/ 532398 w 532398"/>
                <a:gd name="connsiteY2-292" fmla="*/ 53 h 1080573"/>
                <a:gd name="connsiteX0-293" fmla="*/ 46887 w 532398"/>
                <a:gd name="connsiteY0-294" fmla="*/ 1080573 h 1080573"/>
                <a:gd name="connsiteX1-295" fmla="*/ 32599 w 532398"/>
                <a:gd name="connsiteY1-296" fmla="*/ 392655 h 1080573"/>
                <a:gd name="connsiteX2-297" fmla="*/ 532398 w 532398"/>
                <a:gd name="connsiteY2-298" fmla="*/ 53 h 1080573"/>
                <a:gd name="connsiteX0-299" fmla="*/ 33888 w 538449"/>
                <a:gd name="connsiteY0-300" fmla="*/ 932930 h 932930"/>
                <a:gd name="connsiteX1-301" fmla="*/ 38650 w 538449"/>
                <a:gd name="connsiteY1-302" fmla="*/ 392650 h 932930"/>
                <a:gd name="connsiteX2-303" fmla="*/ 538449 w 538449"/>
                <a:gd name="connsiteY2-304" fmla="*/ 48 h 932930"/>
                <a:gd name="connsiteX0-305" fmla="*/ 33888 w 538449"/>
                <a:gd name="connsiteY0-306" fmla="*/ 932930 h 932930"/>
                <a:gd name="connsiteX1-307" fmla="*/ 38650 w 538449"/>
                <a:gd name="connsiteY1-308" fmla="*/ 392650 h 932930"/>
                <a:gd name="connsiteX2-309" fmla="*/ 538449 w 538449"/>
                <a:gd name="connsiteY2-310" fmla="*/ 48 h 932930"/>
                <a:gd name="connsiteX0-311" fmla="*/ 35033 w 539594"/>
                <a:gd name="connsiteY0-312" fmla="*/ 932930 h 932930"/>
                <a:gd name="connsiteX1-313" fmla="*/ 39795 w 539594"/>
                <a:gd name="connsiteY1-314" fmla="*/ 392650 h 932930"/>
                <a:gd name="connsiteX2-315" fmla="*/ 539594 w 539594"/>
                <a:gd name="connsiteY2-316" fmla="*/ 48 h 932930"/>
                <a:gd name="connsiteX0-317" fmla="*/ 1707 w 506268"/>
                <a:gd name="connsiteY0-318" fmla="*/ 932930 h 932930"/>
                <a:gd name="connsiteX1-319" fmla="*/ 6469 w 506268"/>
                <a:gd name="connsiteY1-320" fmla="*/ 392650 h 932930"/>
                <a:gd name="connsiteX2-321" fmla="*/ 506268 w 506268"/>
                <a:gd name="connsiteY2-322" fmla="*/ 48 h 932930"/>
                <a:gd name="connsiteX0-323" fmla="*/ 5977 w 510538"/>
                <a:gd name="connsiteY0-324" fmla="*/ 932927 h 932927"/>
                <a:gd name="connsiteX1-325" fmla="*/ 10739 w 510538"/>
                <a:gd name="connsiteY1-326" fmla="*/ 392647 h 932927"/>
                <a:gd name="connsiteX2-327" fmla="*/ 510538 w 510538"/>
                <a:gd name="connsiteY2-328" fmla="*/ 45 h 932927"/>
                <a:gd name="connsiteX0-329" fmla="*/ 2668 w 507229"/>
                <a:gd name="connsiteY0-330" fmla="*/ 932942 h 932942"/>
                <a:gd name="connsiteX1-331" fmla="*/ 7430 w 507229"/>
                <a:gd name="connsiteY1-332" fmla="*/ 392662 h 932942"/>
                <a:gd name="connsiteX2-333" fmla="*/ 507229 w 507229"/>
                <a:gd name="connsiteY2-334" fmla="*/ 60 h 932942"/>
                <a:gd name="connsiteX0-335" fmla="*/ 1193 w 505754"/>
                <a:gd name="connsiteY0-336" fmla="*/ 932935 h 932935"/>
                <a:gd name="connsiteX1-337" fmla="*/ 5955 w 505754"/>
                <a:gd name="connsiteY1-338" fmla="*/ 392655 h 932935"/>
                <a:gd name="connsiteX2-339" fmla="*/ 505754 w 505754"/>
                <a:gd name="connsiteY2-340" fmla="*/ 53 h 932935"/>
                <a:gd name="connsiteX0-341" fmla="*/ 47799 w 533310"/>
                <a:gd name="connsiteY0-342" fmla="*/ 928168 h 928168"/>
                <a:gd name="connsiteX1-343" fmla="*/ 33511 w 533310"/>
                <a:gd name="connsiteY1-344" fmla="*/ 392650 h 928168"/>
                <a:gd name="connsiteX2-345" fmla="*/ 533310 w 533310"/>
                <a:gd name="connsiteY2-346" fmla="*/ 48 h 928168"/>
                <a:gd name="connsiteX0-347" fmla="*/ 18779 w 504290"/>
                <a:gd name="connsiteY0-348" fmla="*/ 928177 h 928177"/>
                <a:gd name="connsiteX1-349" fmla="*/ 4491 w 504290"/>
                <a:gd name="connsiteY1-350" fmla="*/ 392659 h 928177"/>
                <a:gd name="connsiteX2-351" fmla="*/ 504290 w 504290"/>
                <a:gd name="connsiteY2-352" fmla="*/ 57 h 928177"/>
                <a:gd name="connsiteX0-353" fmla="*/ 22997 w 508508"/>
                <a:gd name="connsiteY0-354" fmla="*/ 928186 h 928186"/>
                <a:gd name="connsiteX1-355" fmla="*/ 3946 w 508508"/>
                <a:gd name="connsiteY1-356" fmla="*/ 364093 h 928186"/>
                <a:gd name="connsiteX2-357" fmla="*/ 508508 w 508508"/>
                <a:gd name="connsiteY2-358" fmla="*/ 66 h 928186"/>
                <a:gd name="connsiteX0-359" fmla="*/ 19120 w 504631"/>
                <a:gd name="connsiteY0-360" fmla="*/ 928197 h 928197"/>
                <a:gd name="connsiteX1-361" fmla="*/ 69 w 504631"/>
                <a:gd name="connsiteY1-362" fmla="*/ 364104 h 928197"/>
                <a:gd name="connsiteX2-363" fmla="*/ 504631 w 504631"/>
                <a:gd name="connsiteY2-364" fmla="*/ 77 h 928197"/>
                <a:gd name="connsiteX0-365" fmla="*/ 47040 w 538901"/>
                <a:gd name="connsiteY0-366" fmla="*/ 883722 h 883722"/>
                <a:gd name="connsiteX1-367" fmla="*/ 34339 w 538901"/>
                <a:gd name="connsiteY1-368" fmla="*/ 364079 h 883722"/>
                <a:gd name="connsiteX2-369" fmla="*/ 538901 w 538901"/>
                <a:gd name="connsiteY2-370" fmla="*/ 52 h 883722"/>
                <a:gd name="connsiteX0-371" fmla="*/ 13109 w 504970"/>
                <a:gd name="connsiteY0-372" fmla="*/ 883746 h 883746"/>
                <a:gd name="connsiteX1-373" fmla="*/ 408 w 504970"/>
                <a:gd name="connsiteY1-374" fmla="*/ 364103 h 883746"/>
                <a:gd name="connsiteX2-375" fmla="*/ 504970 w 504970"/>
                <a:gd name="connsiteY2-376" fmla="*/ 76 h 883746"/>
              </a:gdLst>
              <a:ahLst/>
              <a:cxnLst>
                <a:cxn ang="0">
                  <a:pos x="connsiteX0-1" y="connsiteY0-2"/>
                </a:cxn>
                <a:cxn ang="0">
                  <a:pos x="connsiteX1-3" y="connsiteY1-4"/>
                </a:cxn>
                <a:cxn ang="0">
                  <a:pos x="connsiteX2-5" y="connsiteY2-6"/>
                </a:cxn>
              </a:cxnLst>
              <a:rect l="l" t="t" r="r" b="b"/>
              <a:pathLst>
                <a:path w="504970" h="883746">
                  <a:moveTo>
                    <a:pt x="13109" y="883746"/>
                  </a:moveTo>
                  <a:cubicBezTo>
                    <a:pt x="8346" y="651266"/>
                    <a:pt x="-2194" y="584406"/>
                    <a:pt x="408" y="364103"/>
                  </a:cubicBezTo>
                  <a:cubicBezTo>
                    <a:pt x="3010" y="143800"/>
                    <a:pt x="243683" y="-3857"/>
                    <a:pt x="504970" y="76"/>
                  </a:cubicBezTo>
                </a:path>
              </a:pathLst>
            </a:custGeom>
            <a:noFill/>
            <a:ln w="254000">
              <a:solidFill>
                <a:srgbClr val="D00C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a:ln>
                  <a:noFill/>
                </a:ln>
                <a:solidFill>
                  <a:schemeClr val="lt1"/>
                </a:solidFill>
                <a:effectLst/>
                <a:uLnTx/>
                <a:uFillTx/>
                <a:latin typeface="+mn-ea"/>
                <a:cs typeface="+mn-cs"/>
              </a:endParaRPr>
            </a:p>
          </p:txBody>
        </p:sp>
      </p:gr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795463" y="-28136"/>
            <a:ext cx="601074" cy="601074"/>
          </a:xfrm>
          <a:prstGeom prst="rect">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2499361" y="1434353"/>
            <a:ext cx="7193280" cy="3649352"/>
            <a:chOff x="-1281" y="1370920"/>
            <a:chExt cx="7193280" cy="3649352"/>
          </a:xfrm>
        </p:grpSpPr>
        <p:sp>
          <p:nvSpPr>
            <p:cNvPr id="2" name="矩形 1"/>
            <p:cNvSpPr/>
            <p:nvPr/>
          </p:nvSpPr>
          <p:spPr>
            <a:xfrm>
              <a:off x="-1281" y="4221442"/>
              <a:ext cx="7193280" cy="798830"/>
            </a:xfrm>
            <a:prstGeom prst="rect">
              <a:avLst/>
            </a:prstGeom>
            <a:noFill/>
          </p:spPr>
          <p:txBody>
            <a:bodyPr wrap="none">
              <a:spAutoFit/>
            </a:bodyPr>
            <a:lstStyle/>
            <a:p>
              <a:pPr algn="ct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创客课程：“创课”的设计</a:t>
              </a:r>
              <a:endParaRPr lang="zh-CN" altLang="en-US" sz="4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endParaRPr>
            </a:p>
          </p:txBody>
        </p:sp>
        <p:grpSp>
          <p:nvGrpSpPr>
            <p:cNvPr id="19" name="组合 18"/>
            <p:cNvGrpSpPr/>
            <p:nvPr/>
          </p:nvGrpSpPr>
          <p:grpSpPr>
            <a:xfrm>
              <a:off x="2436587" y="1370920"/>
              <a:ext cx="2431617" cy="2431617"/>
              <a:chOff x="9711363" y="2118492"/>
              <a:chExt cx="914400" cy="914400"/>
            </a:xfrm>
          </p:grpSpPr>
          <p:sp>
            <p:nvSpPr>
              <p:cNvPr id="20" name="KSO_Shape"/>
              <p:cNvSpPr/>
              <p:nvPr/>
            </p:nvSpPr>
            <p:spPr bwMode="auto">
              <a:xfrm>
                <a:off x="9915218" y="2275876"/>
                <a:ext cx="506690" cy="599633"/>
              </a:xfrm>
              <a:custGeom>
                <a:avLst/>
                <a:gdLst>
                  <a:gd name="T0" fmla="*/ 863428 w 1966913"/>
                  <a:gd name="T1" fmla="*/ 1097231 h 2327275"/>
                  <a:gd name="T2" fmla="*/ 770330 w 1966913"/>
                  <a:gd name="T3" fmla="*/ 995043 h 2327275"/>
                  <a:gd name="T4" fmla="*/ 745648 w 1966913"/>
                  <a:gd name="T5" fmla="*/ 1036395 h 2327275"/>
                  <a:gd name="T6" fmla="*/ 941803 w 1966913"/>
                  <a:gd name="T7" fmla="*/ 1041158 h 2327275"/>
                  <a:gd name="T8" fmla="*/ 925565 w 1966913"/>
                  <a:gd name="T9" fmla="*/ 995692 h 2327275"/>
                  <a:gd name="T10" fmla="*/ 742401 w 1966913"/>
                  <a:gd name="T11" fmla="*/ 955423 h 2327275"/>
                  <a:gd name="T12" fmla="*/ 933359 w 1966913"/>
                  <a:gd name="T13" fmla="*/ 977073 h 2327275"/>
                  <a:gd name="T14" fmla="*/ 935741 w 1966913"/>
                  <a:gd name="T15" fmla="*/ 929226 h 2327275"/>
                  <a:gd name="T16" fmla="*/ 1130380 w 1966913"/>
                  <a:gd name="T17" fmla="*/ 825521 h 2327275"/>
                  <a:gd name="T18" fmla="*/ 1164155 w 1966913"/>
                  <a:gd name="T19" fmla="*/ 788284 h 2327275"/>
                  <a:gd name="T20" fmla="*/ 528276 w 1966913"/>
                  <a:gd name="T21" fmla="*/ 810367 h 2327275"/>
                  <a:gd name="T22" fmla="*/ 619858 w 1966913"/>
                  <a:gd name="T23" fmla="*/ 753210 h 2327275"/>
                  <a:gd name="T24" fmla="*/ 1277172 w 1966913"/>
                  <a:gd name="T25" fmla="*/ 526532 h 2327275"/>
                  <a:gd name="T26" fmla="*/ 1265264 w 1966913"/>
                  <a:gd name="T27" fmla="*/ 477819 h 2327275"/>
                  <a:gd name="T28" fmla="*/ 404434 w 1966913"/>
                  <a:gd name="T29" fmla="*/ 505748 h 2327275"/>
                  <a:gd name="T30" fmla="*/ 536286 w 1966913"/>
                  <a:gd name="T31" fmla="*/ 497088 h 2327275"/>
                  <a:gd name="T32" fmla="*/ 858564 w 1966913"/>
                  <a:gd name="T33" fmla="*/ 336617 h 2327275"/>
                  <a:gd name="T34" fmla="*/ 795736 w 1966913"/>
                  <a:gd name="T35" fmla="*/ 369597 h 2327275"/>
                  <a:gd name="T36" fmla="*/ 713261 w 1966913"/>
                  <a:gd name="T37" fmla="*/ 442280 h 2327275"/>
                  <a:gd name="T38" fmla="*/ 683897 w 1966913"/>
                  <a:gd name="T39" fmla="*/ 539265 h 2327275"/>
                  <a:gd name="T40" fmla="*/ 636830 w 1966913"/>
                  <a:gd name="T41" fmla="*/ 517134 h 2327275"/>
                  <a:gd name="T42" fmla="*/ 684113 w 1966913"/>
                  <a:gd name="T43" fmla="*/ 373285 h 2327275"/>
                  <a:gd name="T44" fmla="*/ 827258 w 1966913"/>
                  <a:gd name="T45" fmla="*/ 304072 h 2327275"/>
                  <a:gd name="T46" fmla="*/ 691089 w 1966913"/>
                  <a:gd name="T47" fmla="*/ 297690 h 2327275"/>
                  <a:gd name="T48" fmla="*/ 580021 w 1966913"/>
                  <a:gd name="T49" fmla="*/ 473490 h 2327275"/>
                  <a:gd name="T50" fmla="*/ 598856 w 1966913"/>
                  <a:gd name="T51" fmla="*/ 635866 h 2327275"/>
                  <a:gd name="T52" fmla="*/ 697151 w 1966913"/>
                  <a:gd name="T53" fmla="*/ 768365 h 2327275"/>
                  <a:gd name="T54" fmla="*/ 708409 w 1966913"/>
                  <a:gd name="T55" fmla="*/ 863626 h 2327275"/>
                  <a:gd name="T56" fmla="*/ 756473 w 1966913"/>
                  <a:gd name="T57" fmla="*/ 905195 h 2327275"/>
                  <a:gd name="T58" fmla="*/ 966701 w 1966913"/>
                  <a:gd name="T59" fmla="*/ 887225 h 2327275"/>
                  <a:gd name="T60" fmla="*/ 985970 w 1966913"/>
                  <a:gd name="T61" fmla="*/ 829202 h 2327275"/>
                  <a:gd name="T62" fmla="*/ 1060665 w 1966913"/>
                  <a:gd name="T63" fmla="*/ 688043 h 2327275"/>
                  <a:gd name="T64" fmla="*/ 1113926 w 1966913"/>
                  <a:gd name="T65" fmla="*/ 528914 h 2327275"/>
                  <a:gd name="T66" fmla="*/ 1035334 w 1966913"/>
                  <a:gd name="T67" fmla="*/ 327784 h 2327275"/>
                  <a:gd name="T68" fmla="*/ 879666 w 1966913"/>
                  <a:gd name="T69" fmla="*/ 250926 h 2327275"/>
                  <a:gd name="T70" fmla="*/ 1047675 w 1966913"/>
                  <a:gd name="T71" fmla="*/ 272143 h 2327275"/>
                  <a:gd name="T72" fmla="*/ 1162207 w 1966913"/>
                  <a:gd name="T73" fmla="*/ 201347 h 2327275"/>
                  <a:gd name="T74" fmla="*/ 531523 w 1966913"/>
                  <a:gd name="T75" fmla="*/ 196584 h 2327275"/>
                  <a:gd name="T76" fmla="*/ 632199 w 1966913"/>
                  <a:gd name="T77" fmla="*/ 282318 h 2327275"/>
                  <a:gd name="T78" fmla="*/ 824240 w 1966913"/>
                  <a:gd name="T79" fmla="*/ 73827 h 2327275"/>
                  <a:gd name="T80" fmla="*/ 874470 w 1966913"/>
                  <a:gd name="T81" fmla="*/ 91581 h 2327275"/>
                  <a:gd name="T82" fmla="*/ 916689 w 1966913"/>
                  <a:gd name="T83" fmla="*/ 5412 h 2327275"/>
                  <a:gd name="T84" fmla="*/ 1319823 w 1966913"/>
                  <a:gd name="T85" fmla="*/ 138129 h 2327275"/>
                  <a:gd name="T86" fmla="*/ 1480255 w 1966913"/>
                  <a:gd name="T87" fmla="*/ 287732 h 2327275"/>
                  <a:gd name="T88" fmla="*/ 1575085 w 1966913"/>
                  <a:gd name="T89" fmla="*/ 471758 h 2327275"/>
                  <a:gd name="T90" fmla="*/ 1609725 w 1966913"/>
                  <a:gd name="T91" fmla="*/ 701466 h 2327275"/>
                  <a:gd name="T92" fmla="*/ 1577249 w 1966913"/>
                  <a:gd name="T93" fmla="*/ 943082 h 2327275"/>
                  <a:gd name="T94" fmla="*/ 1389538 w 1966913"/>
                  <a:gd name="T95" fmla="*/ 1273897 h 2327275"/>
                  <a:gd name="T96" fmla="*/ 574392 w 1966913"/>
                  <a:gd name="T97" fmla="*/ 1716860 h 2327275"/>
                  <a:gd name="T98" fmla="*/ 319997 w 1966913"/>
                  <a:gd name="T99" fmla="*/ 1770336 h 2327275"/>
                  <a:gd name="T100" fmla="*/ 227115 w 1966913"/>
                  <a:gd name="T101" fmla="*/ 1688498 h 2327275"/>
                  <a:gd name="T102" fmla="*/ 235343 w 1966913"/>
                  <a:gd name="T103" fmla="*/ 1565308 h 2327275"/>
                  <a:gd name="T104" fmla="*/ 148956 w 1966913"/>
                  <a:gd name="T105" fmla="*/ 1440603 h 2327275"/>
                  <a:gd name="T106" fmla="*/ 177535 w 1966913"/>
                  <a:gd name="T107" fmla="*/ 1387994 h 2327275"/>
                  <a:gd name="T108" fmla="*/ 89417 w 1966913"/>
                  <a:gd name="T109" fmla="*/ 1305723 h 2327275"/>
                  <a:gd name="T110" fmla="*/ 115398 w 1966913"/>
                  <a:gd name="T111" fmla="*/ 1257876 h 2327275"/>
                  <a:gd name="T112" fmla="*/ 45033 w 1966913"/>
                  <a:gd name="T113" fmla="*/ 1226483 h 2327275"/>
                  <a:gd name="T114" fmla="*/ 0 w 1966913"/>
                  <a:gd name="T115" fmla="*/ 1162615 h 2327275"/>
                  <a:gd name="T116" fmla="*/ 121460 w 1966913"/>
                  <a:gd name="T117" fmla="*/ 855183 h 2327275"/>
                  <a:gd name="T118" fmla="*/ 120811 w 1966913"/>
                  <a:gd name="T119" fmla="*/ 727879 h 2327275"/>
                  <a:gd name="T120" fmla="*/ 196371 w 1966913"/>
                  <a:gd name="T121" fmla="*/ 372816 h 2327275"/>
                  <a:gd name="T122" fmla="*/ 421754 w 1966913"/>
                  <a:gd name="T123" fmla="*/ 110849 h 2327275"/>
                  <a:gd name="T124" fmla="*/ 768598 w 1966913"/>
                  <a:gd name="T125" fmla="*/ 866 h 23272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66913" h="2327275">
                    <a:moveTo>
                      <a:pt x="954753" y="1302893"/>
                    </a:moveTo>
                    <a:lnTo>
                      <a:pt x="954489" y="1306067"/>
                    </a:lnTo>
                    <a:lnTo>
                      <a:pt x="954753" y="1309506"/>
                    </a:lnTo>
                    <a:lnTo>
                      <a:pt x="955547" y="1313209"/>
                    </a:lnTo>
                    <a:lnTo>
                      <a:pt x="957134" y="1316118"/>
                    </a:lnTo>
                    <a:lnTo>
                      <a:pt x="959251" y="1319292"/>
                    </a:lnTo>
                    <a:lnTo>
                      <a:pt x="961896" y="1322466"/>
                    </a:lnTo>
                    <a:lnTo>
                      <a:pt x="965071" y="1325111"/>
                    </a:lnTo>
                    <a:lnTo>
                      <a:pt x="968510" y="1328020"/>
                    </a:lnTo>
                    <a:lnTo>
                      <a:pt x="972478" y="1330136"/>
                    </a:lnTo>
                    <a:lnTo>
                      <a:pt x="976182" y="1332517"/>
                    </a:lnTo>
                    <a:lnTo>
                      <a:pt x="980679" y="1334368"/>
                    </a:lnTo>
                    <a:lnTo>
                      <a:pt x="985176" y="1336219"/>
                    </a:lnTo>
                    <a:lnTo>
                      <a:pt x="990467" y="1337542"/>
                    </a:lnTo>
                    <a:lnTo>
                      <a:pt x="995229" y="1338864"/>
                    </a:lnTo>
                    <a:lnTo>
                      <a:pt x="1000255" y="1339658"/>
                    </a:lnTo>
                    <a:lnTo>
                      <a:pt x="1005282" y="1339922"/>
                    </a:lnTo>
                    <a:lnTo>
                      <a:pt x="1010308" y="1340451"/>
                    </a:lnTo>
                    <a:lnTo>
                      <a:pt x="1015335" y="1340451"/>
                    </a:lnTo>
                    <a:lnTo>
                      <a:pt x="1050255" y="1340451"/>
                    </a:lnTo>
                    <a:lnTo>
                      <a:pt x="1055017" y="1340451"/>
                    </a:lnTo>
                    <a:lnTo>
                      <a:pt x="1060043" y="1339922"/>
                    </a:lnTo>
                    <a:lnTo>
                      <a:pt x="1065070" y="1339658"/>
                    </a:lnTo>
                    <a:lnTo>
                      <a:pt x="1070096" y="1338864"/>
                    </a:lnTo>
                    <a:lnTo>
                      <a:pt x="1075123" y="1337542"/>
                    </a:lnTo>
                    <a:lnTo>
                      <a:pt x="1079884" y="1336219"/>
                    </a:lnTo>
                    <a:lnTo>
                      <a:pt x="1084646" y="1334368"/>
                    </a:lnTo>
                    <a:lnTo>
                      <a:pt x="1088879" y="1332517"/>
                    </a:lnTo>
                    <a:lnTo>
                      <a:pt x="1093112" y="1330136"/>
                    </a:lnTo>
                    <a:lnTo>
                      <a:pt x="1097080" y="1328020"/>
                    </a:lnTo>
                    <a:lnTo>
                      <a:pt x="1100519" y="1325111"/>
                    </a:lnTo>
                    <a:lnTo>
                      <a:pt x="1103429" y="1322466"/>
                    </a:lnTo>
                    <a:lnTo>
                      <a:pt x="1106075" y="1319292"/>
                    </a:lnTo>
                    <a:lnTo>
                      <a:pt x="1108191" y="1316118"/>
                    </a:lnTo>
                    <a:lnTo>
                      <a:pt x="1109778" y="1313209"/>
                    </a:lnTo>
                    <a:lnTo>
                      <a:pt x="1110836" y="1309506"/>
                    </a:lnTo>
                    <a:lnTo>
                      <a:pt x="1111101" y="1306067"/>
                    </a:lnTo>
                    <a:lnTo>
                      <a:pt x="1110836" y="1302893"/>
                    </a:lnTo>
                    <a:lnTo>
                      <a:pt x="1048668" y="1302893"/>
                    </a:lnTo>
                    <a:lnTo>
                      <a:pt x="1016657" y="1302893"/>
                    </a:lnTo>
                    <a:lnTo>
                      <a:pt x="954753" y="1302893"/>
                    </a:lnTo>
                    <a:close/>
                    <a:moveTo>
                      <a:pt x="941261" y="1215611"/>
                    </a:moveTo>
                    <a:lnTo>
                      <a:pt x="937822" y="1215875"/>
                    </a:lnTo>
                    <a:lnTo>
                      <a:pt x="934383" y="1216404"/>
                    </a:lnTo>
                    <a:lnTo>
                      <a:pt x="931208" y="1217462"/>
                    </a:lnTo>
                    <a:lnTo>
                      <a:pt x="928034" y="1218520"/>
                    </a:lnTo>
                    <a:lnTo>
                      <a:pt x="924859" y="1219842"/>
                    </a:lnTo>
                    <a:lnTo>
                      <a:pt x="922214" y="1221694"/>
                    </a:lnTo>
                    <a:lnTo>
                      <a:pt x="919568" y="1223545"/>
                    </a:lnTo>
                    <a:lnTo>
                      <a:pt x="916923" y="1225661"/>
                    </a:lnTo>
                    <a:lnTo>
                      <a:pt x="914806" y="1228306"/>
                    </a:lnTo>
                    <a:lnTo>
                      <a:pt x="912955" y="1230951"/>
                    </a:lnTo>
                    <a:lnTo>
                      <a:pt x="911103" y="1233596"/>
                    </a:lnTo>
                    <a:lnTo>
                      <a:pt x="909780" y="1236770"/>
                    </a:lnTo>
                    <a:lnTo>
                      <a:pt x="908722" y="1239944"/>
                    </a:lnTo>
                    <a:lnTo>
                      <a:pt x="907664" y="1243118"/>
                    </a:lnTo>
                    <a:lnTo>
                      <a:pt x="907135" y="1246556"/>
                    </a:lnTo>
                    <a:lnTo>
                      <a:pt x="906870" y="1249995"/>
                    </a:lnTo>
                    <a:lnTo>
                      <a:pt x="907135" y="1253698"/>
                    </a:lnTo>
                    <a:lnTo>
                      <a:pt x="907664" y="1256872"/>
                    </a:lnTo>
                    <a:lnTo>
                      <a:pt x="908722" y="1260310"/>
                    </a:lnTo>
                    <a:lnTo>
                      <a:pt x="909780" y="1263484"/>
                    </a:lnTo>
                    <a:lnTo>
                      <a:pt x="911103" y="1266129"/>
                    </a:lnTo>
                    <a:lnTo>
                      <a:pt x="912955" y="1269303"/>
                    </a:lnTo>
                    <a:lnTo>
                      <a:pt x="914806" y="1271948"/>
                    </a:lnTo>
                    <a:lnTo>
                      <a:pt x="916923" y="1274328"/>
                    </a:lnTo>
                    <a:lnTo>
                      <a:pt x="919568" y="1276444"/>
                    </a:lnTo>
                    <a:lnTo>
                      <a:pt x="922214" y="1278560"/>
                    </a:lnTo>
                    <a:lnTo>
                      <a:pt x="924859" y="1280147"/>
                    </a:lnTo>
                    <a:lnTo>
                      <a:pt x="928034" y="1281734"/>
                    </a:lnTo>
                    <a:lnTo>
                      <a:pt x="931208" y="1282792"/>
                    </a:lnTo>
                    <a:lnTo>
                      <a:pt x="934383" y="1283585"/>
                    </a:lnTo>
                    <a:lnTo>
                      <a:pt x="937822" y="1284114"/>
                    </a:lnTo>
                    <a:lnTo>
                      <a:pt x="941261" y="1284114"/>
                    </a:lnTo>
                    <a:lnTo>
                      <a:pt x="1124064" y="1284114"/>
                    </a:lnTo>
                    <a:lnTo>
                      <a:pt x="1127768" y="1284114"/>
                    </a:lnTo>
                    <a:lnTo>
                      <a:pt x="1130942" y="1283585"/>
                    </a:lnTo>
                    <a:lnTo>
                      <a:pt x="1134381" y="1282792"/>
                    </a:lnTo>
                    <a:lnTo>
                      <a:pt x="1137556" y="1281734"/>
                    </a:lnTo>
                    <a:lnTo>
                      <a:pt x="1140466" y="1280147"/>
                    </a:lnTo>
                    <a:lnTo>
                      <a:pt x="1143376" y="1278560"/>
                    </a:lnTo>
                    <a:lnTo>
                      <a:pt x="1146021" y="1276444"/>
                    </a:lnTo>
                    <a:lnTo>
                      <a:pt x="1148402" y="1274328"/>
                    </a:lnTo>
                    <a:lnTo>
                      <a:pt x="1150783" y="1271948"/>
                    </a:lnTo>
                    <a:lnTo>
                      <a:pt x="1152635" y="1269303"/>
                    </a:lnTo>
                    <a:lnTo>
                      <a:pt x="1154222" y="1266129"/>
                    </a:lnTo>
                    <a:lnTo>
                      <a:pt x="1155810" y="1263484"/>
                    </a:lnTo>
                    <a:lnTo>
                      <a:pt x="1156868" y="1260310"/>
                    </a:lnTo>
                    <a:lnTo>
                      <a:pt x="1157661" y="1256872"/>
                    </a:lnTo>
                    <a:lnTo>
                      <a:pt x="1158191" y="1253698"/>
                    </a:lnTo>
                    <a:lnTo>
                      <a:pt x="1158191" y="1249995"/>
                    </a:lnTo>
                    <a:lnTo>
                      <a:pt x="1158191" y="1246556"/>
                    </a:lnTo>
                    <a:lnTo>
                      <a:pt x="1157661" y="1243118"/>
                    </a:lnTo>
                    <a:lnTo>
                      <a:pt x="1156868" y="1239944"/>
                    </a:lnTo>
                    <a:lnTo>
                      <a:pt x="1155810" y="1236770"/>
                    </a:lnTo>
                    <a:lnTo>
                      <a:pt x="1154222" y="1233596"/>
                    </a:lnTo>
                    <a:lnTo>
                      <a:pt x="1152635" y="1230951"/>
                    </a:lnTo>
                    <a:lnTo>
                      <a:pt x="1150783" y="1228306"/>
                    </a:lnTo>
                    <a:lnTo>
                      <a:pt x="1148402" y="1225661"/>
                    </a:lnTo>
                    <a:lnTo>
                      <a:pt x="1146021" y="1223545"/>
                    </a:lnTo>
                    <a:lnTo>
                      <a:pt x="1143376" y="1221694"/>
                    </a:lnTo>
                    <a:lnTo>
                      <a:pt x="1140466" y="1219842"/>
                    </a:lnTo>
                    <a:lnTo>
                      <a:pt x="1137556" y="1218520"/>
                    </a:lnTo>
                    <a:lnTo>
                      <a:pt x="1134381" y="1217462"/>
                    </a:lnTo>
                    <a:lnTo>
                      <a:pt x="1130942" y="1216404"/>
                    </a:lnTo>
                    <a:lnTo>
                      <a:pt x="1127768" y="1215875"/>
                    </a:lnTo>
                    <a:lnTo>
                      <a:pt x="1124064" y="1215611"/>
                    </a:lnTo>
                    <a:lnTo>
                      <a:pt x="941261" y="1215611"/>
                    </a:lnTo>
                    <a:close/>
                    <a:moveTo>
                      <a:pt x="941261" y="1129121"/>
                    </a:moveTo>
                    <a:lnTo>
                      <a:pt x="937822" y="1129386"/>
                    </a:lnTo>
                    <a:lnTo>
                      <a:pt x="934383" y="1130179"/>
                    </a:lnTo>
                    <a:lnTo>
                      <a:pt x="931208" y="1130973"/>
                    </a:lnTo>
                    <a:lnTo>
                      <a:pt x="928034" y="1132031"/>
                    </a:lnTo>
                    <a:lnTo>
                      <a:pt x="924859" y="1133353"/>
                    </a:lnTo>
                    <a:lnTo>
                      <a:pt x="922214" y="1135205"/>
                    </a:lnTo>
                    <a:lnTo>
                      <a:pt x="919568" y="1137056"/>
                    </a:lnTo>
                    <a:lnTo>
                      <a:pt x="916923" y="1139437"/>
                    </a:lnTo>
                    <a:lnTo>
                      <a:pt x="914806" y="1141817"/>
                    </a:lnTo>
                    <a:lnTo>
                      <a:pt x="912955" y="1144462"/>
                    </a:lnTo>
                    <a:lnTo>
                      <a:pt x="911103" y="1147107"/>
                    </a:lnTo>
                    <a:lnTo>
                      <a:pt x="909780" y="1150281"/>
                    </a:lnTo>
                    <a:lnTo>
                      <a:pt x="908722" y="1153455"/>
                    </a:lnTo>
                    <a:lnTo>
                      <a:pt x="907664" y="1156629"/>
                    </a:lnTo>
                    <a:lnTo>
                      <a:pt x="907135" y="1160067"/>
                    </a:lnTo>
                    <a:lnTo>
                      <a:pt x="906870" y="1163505"/>
                    </a:lnTo>
                    <a:lnTo>
                      <a:pt x="907135" y="1167208"/>
                    </a:lnTo>
                    <a:lnTo>
                      <a:pt x="907664" y="1170382"/>
                    </a:lnTo>
                    <a:lnTo>
                      <a:pt x="908722" y="1173821"/>
                    </a:lnTo>
                    <a:lnTo>
                      <a:pt x="909780" y="1176995"/>
                    </a:lnTo>
                    <a:lnTo>
                      <a:pt x="911103" y="1179640"/>
                    </a:lnTo>
                    <a:lnTo>
                      <a:pt x="912955" y="1182813"/>
                    </a:lnTo>
                    <a:lnTo>
                      <a:pt x="914806" y="1185458"/>
                    </a:lnTo>
                    <a:lnTo>
                      <a:pt x="916923" y="1187839"/>
                    </a:lnTo>
                    <a:lnTo>
                      <a:pt x="919568" y="1189955"/>
                    </a:lnTo>
                    <a:lnTo>
                      <a:pt x="922214" y="1191806"/>
                    </a:lnTo>
                    <a:lnTo>
                      <a:pt x="924859" y="1193658"/>
                    </a:lnTo>
                    <a:lnTo>
                      <a:pt x="928034" y="1195245"/>
                    </a:lnTo>
                    <a:lnTo>
                      <a:pt x="931208" y="1196303"/>
                    </a:lnTo>
                    <a:lnTo>
                      <a:pt x="934383" y="1197096"/>
                    </a:lnTo>
                    <a:lnTo>
                      <a:pt x="937822" y="1197625"/>
                    </a:lnTo>
                    <a:lnTo>
                      <a:pt x="941261" y="1197625"/>
                    </a:lnTo>
                    <a:lnTo>
                      <a:pt x="1124064" y="1197625"/>
                    </a:lnTo>
                    <a:lnTo>
                      <a:pt x="1127768" y="1197625"/>
                    </a:lnTo>
                    <a:lnTo>
                      <a:pt x="1130942" y="1197096"/>
                    </a:lnTo>
                    <a:lnTo>
                      <a:pt x="1134381" y="1196303"/>
                    </a:lnTo>
                    <a:lnTo>
                      <a:pt x="1137556" y="1195245"/>
                    </a:lnTo>
                    <a:lnTo>
                      <a:pt x="1140466" y="1193658"/>
                    </a:lnTo>
                    <a:lnTo>
                      <a:pt x="1143376" y="1191806"/>
                    </a:lnTo>
                    <a:lnTo>
                      <a:pt x="1146021" y="1189955"/>
                    </a:lnTo>
                    <a:lnTo>
                      <a:pt x="1148402" y="1187839"/>
                    </a:lnTo>
                    <a:lnTo>
                      <a:pt x="1150783" y="1185458"/>
                    </a:lnTo>
                    <a:lnTo>
                      <a:pt x="1152635" y="1182813"/>
                    </a:lnTo>
                    <a:lnTo>
                      <a:pt x="1154222" y="1179640"/>
                    </a:lnTo>
                    <a:lnTo>
                      <a:pt x="1155810" y="1176995"/>
                    </a:lnTo>
                    <a:lnTo>
                      <a:pt x="1156868" y="1173821"/>
                    </a:lnTo>
                    <a:lnTo>
                      <a:pt x="1157661" y="1170382"/>
                    </a:lnTo>
                    <a:lnTo>
                      <a:pt x="1158191" y="1167208"/>
                    </a:lnTo>
                    <a:lnTo>
                      <a:pt x="1158191" y="1163505"/>
                    </a:lnTo>
                    <a:lnTo>
                      <a:pt x="1158191" y="1160067"/>
                    </a:lnTo>
                    <a:lnTo>
                      <a:pt x="1157661" y="1156629"/>
                    </a:lnTo>
                    <a:lnTo>
                      <a:pt x="1156868" y="1153455"/>
                    </a:lnTo>
                    <a:lnTo>
                      <a:pt x="1155810" y="1150281"/>
                    </a:lnTo>
                    <a:lnTo>
                      <a:pt x="1154222" y="1147107"/>
                    </a:lnTo>
                    <a:lnTo>
                      <a:pt x="1152635" y="1144462"/>
                    </a:lnTo>
                    <a:lnTo>
                      <a:pt x="1150783" y="1141817"/>
                    </a:lnTo>
                    <a:lnTo>
                      <a:pt x="1148402" y="1139437"/>
                    </a:lnTo>
                    <a:lnTo>
                      <a:pt x="1146021" y="1137056"/>
                    </a:lnTo>
                    <a:lnTo>
                      <a:pt x="1143376" y="1135205"/>
                    </a:lnTo>
                    <a:lnTo>
                      <a:pt x="1140466" y="1133353"/>
                    </a:lnTo>
                    <a:lnTo>
                      <a:pt x="1137556" y="1132031"/>
                    </a:lnTo>
                    <a:lnTo>
                      <a:pt x="1134381" y="1130973"/>
                    </a:lnTo>
                    <a:lnTo>
                      <a:pt x="1130942" y="1130179"/>
                    </a:lnTo>
                    <a:lnTo>
                      <a:pt x="1127768" y="1129386"/>
                    </a:lnTo>
                    <a:lnTo>
                      <a:pt x="1124064" y="1129121"/>
                    </a:lnTo>
                    <a:lnTo>
                      <a:pt x="941261" y="1129121"/>
                    </a:lnTo>
                    <a:close/>
                    <a:moveTo>
                      <a:pt x="1341787" y="876266"/>
                    </a:moveTo>
                    <a:lnTo>
                      <a:pt x="1336231" y="884201"/>
                    </a:lnTo>
                    <a:lnTo>
                      <a:pt x="1330676" y="891871"/>
                    </a:lnTo>
                    <a:lnTo>
                      <a:pt x="1325120" y="899277"/>
                    </a:lnTo>
                    <a:lnTo>
                      <a:pt x="1319565" y="906418"/>
                    </a:lnTo>
                    <a:lnTo>
                      <a:pt x="1308189" y="920172"/>
                    </a:lnTo>
                    <a:lnTo>
                      <a:pt x="1297078" y="932867"/>
                    </a:lnTo>
                    <a:lnTo>
                      <a:pt x="1362686" y="998726"/>
                    </a:lnTo>
                    <a:lnTo>
                      <a:pt x="1365596" y="1001107"/>
                    </a:lnTo>
                    <a:lnTo>
                      <a:pt x="1368241" y="1003223"/>
                    </a:lnTo>
                    <a:lnTo>
                      <a:pt x="1371416" y="1005074"/>
                    </a:lnTo>
                    <a:lnTo>
                      <a:pt x="1374591" y="1006396"/>
                    </a:lnTo>
                    <a:lnTo>
                      <a:pt x="1377765" y="1007719"/>
                    </a:lnTo>
                    <a:lnTo>
                      <a:pt x="1381204" y="1008512"/>
                    </a:lnTo>
                    <a:lnTo>
                      <a:pt x="1384643" y="1009041"/>
                    </a:lnTo>
                    <a:lnTo>
                      <a:pt x="1388083" y="1009041"/>
                    </a:lnTo>
                    <a:lnTo>
                      <a:pt x="1391522" y="1009041"/>
                    </a:lnTo>
                    <a:lnTo>
                      <a:pt x="1394961" y="1008512"/>
                    </a:lnTo>
                    <a:lnTo>
                      <a:pt x="1398400" y="1007719"/>
                    </a:lnTo>
                    <a:lnTo>
                      <a:pt x="1401839" y="1006396"/>
                    </a:lnTo>
                    <a:lnTo>
                      <a:pt x="1404749" y="1005074"/>
                    </a:lnTo>
                    <a:lnTo>
                      <a:pt x="1407924" y="1003223"/>
                    </a:lnTo>
                    <a:lnTo>
                      <a:pt x="1410834" y="1001107"/>
                    </a:lnTo>
                    <a:lnTo>
                      <a:pt x="1413479" y="998726"/>
                    </a:lnTo>
                    <a:lnTo>
                      <a:pt x="1416125" y="995817"/>
                    </a:lnTo>
                    <a:lnTo>
                      <a:pt x="1417976" y="993172"/>
                    </a:lnTo>
                    <a:lnTo>
                      <a:pt x="1420093" y="989998"/>
                    </a:lnTo>
                    <a:lnTo>
                      <a:pt x="1421416" y="986824"/>
                    </a:lnTo>
                    <a:lnTo>
                      <a:pt x="1422474" y="983386"/>
                    </a:lnTo>
                    <a:lnTo>
                      <a:pt x="1423267" y="980212"/>
                    </a:lnTo>
                    <a:lnTo>
                      <a:pt x="1423797" y="976773"/>
                    </a:lnTo>
                    <a:lnTo>
                      <a:pt x="1423797" y="973335"/>
                    </a:lnTo>
                    <a:lnTo>
                      <a:pt x="1423797" y="969632"/>
                    </a:lnTo>
                    <a:lnTo>
                      <a:pt x="1423267" y="966458"/>
                    </a:lnTo>
                    <a:lnTo>
                      <a:pt x="1422474" y="963020"/>
                    </a:lnTo>
                    <a:lnTo>
                      <a:pt x="1421416" y="959581"/>
                    </a:lnTo>
                    <a:lnTo>
                      <a:pt x="1420093" y="956672"/>
                    </a:lnTo>
                    <a:lnTo>
                      <a:pt x="1417976" y="953498"/>
                    </a:lnTo>
                    <a:lnTo>
                      <a:pt x="1416125" y="950588"/>
                    </a:lnTo>
                    <a:lnTo>
                      <a:pt x="1413479" y="947944"/>
                    </a:lnTo>
                    <a:lnTo>
                      <a:pt x="1341787" y="876266"/>
                    </a:lnTo>
                    <a:close/>
                    <a:moveTo>
                      <a:pt x="723538" y="876266"/>
                    </a:moveTo>
                    <a:lnTo>
                      <a:pt x="651846" y="947944"/>
                    </a:lnTo>
                    <a:lnTo>
                      <a:pt x="649465" y="950588"/>
                    </a:lnTo>
                    <a:lnTo>
                      <a:pt x="647084" y="953498"/>
                    </a:lnTo>
                    <a:lnTo>
                      <a:pt x="645497" y="956672"/>
                    </a:lnTo>
                    <a:lnTo>
                      <a:pt x="644174" y="959581"/>
                    </a:lnTo>
                    <a:lnTo>
                      <a:pt x="642587" y="963020"/>
                    </a:lnTo>
                    <a:lnTo>
                      <a:pt x="642058" y="966458"/>
                    </a:lnTo>
                    <a:lnTo>
                      <a:pt x="641529" y="969632"/>
                    </a:lnTo>
                    <a:lnTo>
                      <a:pt x="641264" y="973335"/>
                    </a:lnTo>
                    <a:lnTo>
                      <a:pt x="641529" y="976773"/>
                    </a:lnTo>
                    <a:lnTo>
                      <a:pt x="642058" y="980212"/>
                    </a:lnTo>
                    <a:lnTo>
                      <a:pt x="642587" y="983386"/>
                    </a:lnTo>
                    <a:lnTo>
                      <a:pt x="644174" y="986824"/>
                    </a:lnTo>
                    <a:lnTo>
                      <a:pt x="645497" y="989998"/>
                    </a:lnTo>
                    <a:lnTo>
                      <a:pt x="647084" y="993172"/>
                    </a:lnTo>
                    <a:lnTo>
                      <a:pt x="649465" y="995817"/>
                    </a:lnTo>
                    <a:lnTo>
                      <a:pt x="651846" y="998726"/>
                    </a:lnTo>
                    <a:lnTo>
                      <a:pt x="654491" y="1001107"/>
                    </a:lnTo>
                    <a:lnTo>
                      <a:pt x="657666" y="1003223"/>
                    </a:lnTo>
                    <a:lnTo>
                      <a:pt x="660576" y="1005074"/>
                    </a:lnTo>
                    <a:lnTo>
                      <a:pt x="663751" y="1006396"/>
                    </a:lnTo>
                    <a:lnTo>
                      <a:pt x="667190" y="1007719"/>
                    </a:lnTo>
                    <a:lnTo>
                      <a:pt x="670629" y="1008512"/>
                    </a:lnTo>
                    <a:lnTo>
                      <a:pt x="673803" y="1009041"/>
                    </a:lnTo>
                    <a:lnTo>
                      <a:pt x="677243" y="1009041"/>
                    </a:lnTo>
                    <a:lnTo>
                      <a:pt x="680682" y="1009041"/>
                    </a:lnTo>
                    <a:lnTo>
                      <a:pt x="683856" y="1008512"/>
                    </a:lnTo>
                    <a:lnTo>
                      <a:pt x="687295" y="1007719"/>
                    </a:lnTo>
                    <a:lnTo>
                      <a:pt x="690734" y="1006396"/>
                    </a:lnTo>
                    <a:lnTo>
                      <a:pt x="694174" y="1005074"/>
                    </a:lnTo>
                    <a:lnTo>
                      <a:pt x="696819" y="1003223"/>
                    </a:lnTo>
                    <a:lnTo>
                      <a:pt x="699994" y="1001107"/>
                    </a:lnTo>
                    <a:lnTo>
                      <a:pt x="702639" y="998726"/>
                    </a:lnTo>
                    <a:lnTo>
                      <a:pt x="768512" y="932867"/>
                    </a:lnTo>
                    <a:lnTo>
                      <a:pt x="757401" y="920172"/>
                    </a:lnTo>
                    <a:lnTo>
                      <a:pt x="745760" y="906418"/>
                    </a:lnTo>
                    <a:lnTo>
                      <a:pt x="740205" y="899277"/>
                    </a:lnTo>
                    <a:lnTo>
                      <a:pt x="734649" y="891606"/>
                    </a:lnTo>
                    <a:lnTo>
                      <a:pt x="728829" y="884201"/>
                    </a:lnTo>
                    <a:lnTo>
                      <a:pt x="723538" y="876266"/>
                    </a:lnTo>
                    <a:close/>
                    <a:moveTo>
                      <a:pt x="1407659" y="582150"/>
                    </a:moveTo>
                    <a:lnTo>
                      <a:pt x="1408982" y="594581"/>
                    </a:lnTo>
                    <a:lnTo>
                      <a:pt x="1410040" y="607276"/>
                    </a:lnTo>
                    <a:lnTo>
                      <a:pt x="1411098" y="620237"/>
                    </a:lnTo>
                    <a:lnTo>
                      <a:pt x="1411098" y="633197"/>
                    </a:lnTo>
                    <a:lnTo>
                      <a:pt x="1411098" y="643512"/>
                    </a:lnTo>
                    <a:lnTo>
                      <a:pt x="1410834" y="653827"/>
                    </a:lnTo>
                    <a:lnTo>
                      <a:pt x="1535436" y="653827"/>
                    </a:lnTo>
                    <a:lnTo>
                      <a:pt x="1539139" y="653563"/>
                    </a:lnTo>
                    <a:lnTo>
                      <a:pt x="1542314" y="653034"/>
                    </a:lnTo>
                    <a:lnTo>
                      <a:pt x="1546018" y="652240"/>
                    </a:lnTo>
                    <a:lnTo>
                      <a:pt x="1549192" y="651182"/>
                    </a:lnTo>
                    <a:lnTo>
                      <a:pt x="1552631" y="649331"/>
                    </a:lnTo>
                    <a:lnTo>
                      <a:pt x="1555277" y="647744"/>
                    </a:lnTo>
                    <a:lnTo>
                      <a:pt x="1558187" y="645628"/>
                    </a:lnTo>
                    <a:lnTo>
                      <a:pt x="1560568" y="643247"/>
                    </a:lnTo>
                    <a:lnTo>
                      <a:pt x="1562949" y="640603"/>
                    </a:lnTo>
                    <a:lnTo>
                      <a:pt x="1565065" y="637958"/>
                    </a:lnTo>
                    <a:lnTo>
                      <a:pt x="1566917" y="635048"/>
                    </a:lnTo>
                    <a:lnTo>
                      <a:pt x="1568504" y="631874"/>
                    </a:lnTo>
                    <a:lnTo>
                      <a:pt x="1569562" y="628700"/>
                    </a:lnTo>
                    <a:lnTo>
                      <a:pt x="1570356" y="625262"/>
                    </a:lnTo>
                    <a:lnTo>
                      <a:pt x="1571150" y="621559"/>
                    </a:lnTo>
                    <a:lnTo>
                      <a:pt x="1571414" y="617856"/>
                    </a:lnTo>
                    <a:lnTo>
                      <a:pt x="1571150" y="614418"/>
                    </a:lnTo>
                    <a:lnTo>
                      <a:pt x="1570356" y="610715"/>
                    </a:lnTo>
                    <a:lnTo>
                      <a:pt x="1569562" y="607276"/>
                    </a:lnTo>
                    <a:lnTo>
                      <a:pt x="1568504" y="603838"/>
                    </a:lnTo>
                    <a:lnTo>
                      <a:pt x="1566917" y="600929"/>
                    </a:lnTo>
                    <a:lnTo>
                      <a:pt x="1565065" y="598019"/>
                    </a:lnTo>
                    <a:lnTo>
                      <a:pt x="1562949" y="595110"/>
                    </a:lnTo>
                    <a:lnTo>
                      <a:pt x="1560568" y="592729"/>
                    </a:lnTo>
                    <a:lnTo>
                      <a:pt x="1558187" y="590084"/>
                    </a:lnTo>
                    <a:lnTo>
                      <a:pt x="1555277" y="588233"/>
                    </a:lnTo>
                    <a:lnTo>
                      <a:pt x="1552631" y="586646"/>
                    </a:lnTo>
                    <a:lnTo>
                      <a:pt x="1549192" y="584794"/>
                    </a:lnTo>
                    <a:lnTo>
                      <a:pt x="1546018" y="583736"/>
                    </a:lnTo>
                    <a:lnTo>
                      <a:pt x="1542314" y="582943"/>
                    </a:lnTo>
                    <a:lnTo>
                      <a:pt x="1539139" y="582414"/>
                    </a:lnTo>
                    <a:lnTo>
                      <a:pt x="1535436" y="582150"/>
                    </a:lnTo>
                    <a:lnTo>
                      <a:pt x="1407659" y="582150"/>
                    </a:lnTo>
                    <a:close/>
                    <a:moveTo>
                      <a:pt x="530154" y="582150"/>
                    </a:moveTo>
                    <a:lnTo>
                      <a:pt x="526450" y="582414"/>
                    </a:lnTo>
                    <a:lnTo>
                      <a:pt x="522747" y="582943"/>
                    </a:lnTo>
                    <a:lnTo>
                      <a:pt x="519308" y="583736"/>
                    </a:lnTo>
                    <a:lnTo>
                      <a:pt x="516133" y="584794"/>
                    </a:lnTo>
                    <a:lnTo>
                      <a:pt x="512958" y="586646"/>
                    </a:lnTo>
                    <a:lnTo>
                      <a:pt x="509784" y="588233"/>
                    </a:lnTo>
                    <a:lnTo>
                      <a:pt x="507403" y="590084"/>
                    </a:lnTo>
                    <a:lnTo>
                      <a:pt x="504493" y="592729"/>
                    </a:lnTo>
                    <a:lnTo>
                      <a:pt x="502376" y="595110"/>
                    </a:lnTo>
                    <a:lnTo>
                      <a:pt x="500260" y="598019"/>
                    </a:lnTo>
                    <a:lnTo>
                      <a:pt x="498408" y="600929"/>
                    </a:lnTo>
                    <a:lnTo>
                      <a:pt x="497085" y="603838"/>
                    </a:lnTo>
                    <a:lnTo>
                      <a:pt x="495763" y="607276"/>
                    </a:lnTo>
                    <a:lnTo>
                      <a:pt x="494969" y="610715"/>
                    </a:lnTo>
                    <a:lnTo>
                      <a:pt x="494440" y="614418"/>
                    </a:lnTo>
                    <a:lnTo>
                      <a:pt x="494175" y="617856"/>
                    </a:lnTo>
                    <a:lnTo>
                      <a:pt x="494440" y="621559"/>
                    </a:lnTo>
                    <a:lnTo>
                      <a:pt x="494969" y="625262"/>
                    </a:lnTo>
                    <a:lnTo>
                      <a:pt x="495763" y="628700"/>
                    </a:lnTo>
                    <a:lnTo>
                      <a:pt x="497085" y="631874"/>
                    </a:lnTo>
                    <a:lnTo>
                      <a:pt x="498408" y="635048"/>
                    </a:lnTo>
                    <a:lnTo>
                      <a:pt x="500260" y="637958"/>
                    </a:lnTo>
                    <a:lnTo>
                      <a:pt x="502376" y="640603"/>
                    </a:lnTo>
                    <a:lnTo>
                      <a:pt x="504493" y="643247"/>
                    </a:lnTo>
                    <a:lnTo>
                      <a:pt x="507403" y="645628"/>
                    </a:lnTo>
                    <a:lnTo>
                      <a:pt x="509784" y="647744"/>
                    </a:lnTo>
                    <a:lnTo>
                      <a:pt x="512958" y="649331"/>
                    </a:lnTo>
                    <a:lnTo>
                      <a:pt x="516133" y="651182"/>
                    </a:lnTo>
                    <a:lnTo>
                      <a:pt x="519308" y="652240"/>
                    </a:lnTo>
                    <a:lnTo>
                      <a:pt x="522747" y="653034"/>
                    </a:lnTo>
                    <a:lnTo>
                      <a:pt x="526450" y="653563"/>
                    </a:lnTo>
                    <a:lnTo>
                      <a:pt x="530154" y="653827"/>
                    </a:lnTo>
                    <a:lnTo>
                      <a:pt x="654756" y="653827"/>
                    </a:lnTo>
                    <a:lnTo>
                      <a:pt x="654491" y="643512"/>
                    </a:lnTo>
                    <a:lnTo>
                      <a:pt x="654227" y="633197"/>
                    </a:lnTo>
                    <a:lnTo>
                      <a:pt x="654491" y="620237"/>
                    </a:lnTo>
                    <a:lnTo>
                      <a:pt x="655285" y="607276"/>
                    </a:lnTo>
                    <a:lnTo>
                      <a:pt x="656079" y="594581"/>
                    </a:lnTo>
                    <a:lnTo>
                      <a:pt x="657666" y="582150"/>
                    </a:lnTo>
                    <a:lnTo>
                      <a:pt x="530154" y="582150"/>
                    </a:lnTo>
                    <a:close/>
                    <a:moveTo>
                      <a:pt x="1010822" y="371475"/>
                    </a:moveTo>
                    <a:lnTo>
                      <a:pt x="1014779" y="372005"/>
                    </a:lnTo>
                    <a:lnTo>
                      <a:pt x="1018472" y="372270"/>
                    </a:lnTo>
                    <a:lnTo>
                      <a:pt x="1021902" y="373065"/>
                    </a:lnTo>
                    <a:lnTo>
                      <a:pt x="1025331" y="374126"/>
                    </a:lnTo>
                    <a:lnTo>
                      <a:pt x="1028497" y="375451"/>
                    </a:lnTo>
                    <a:lnTo>
                      <a:pt x="1031927" y="377306"/>
                    </a:lnTo>
                    <a:lnTo>
                      <a:pt x="1034565" y="379427"/>
                    </a:lnTo>
                    <a:lnTo>
                      <a:pt x="1037467" y="381813"/>
                    </a:lnTo>
                    <a:lnTo>
                      <a:pt x="1039841" y="384198"/>
                    </a:lnTo>
                    <a:lnTo>
                      <a:pt x="1041951" y="387114"/>
                    </a:lnTo>
                    <a:lnTo>
                      <a:pt x="1043798" y="389764"/>
                    </a:lnTo>
                    <a:lnTo>
                      <a:pt x="1045645" y="393210"/>
                    </a:lnTo>
                    <a:lnTo>
                      <a:pt x="1046964" y="396656"/>
                    </a:lnTo>
                    <a:lnTo>
                      <a:pt x="1048019" y="400102"/>
                    </a:lnTo>
                    <a:lnTo>
                      <a:pt x="1048547" y="403548"/>
                    </a:lnTo>
                    <a:lnTo>
                      <a:pt x="1049338" y="407523"/>
                    </a:lnTo>
                    <a:lnTo>
                      <a:pt x="1049074" y="411234"/>
                    </a:lnTo>
                    <a:lnTo>
                      <a:pt x="1048547" y="414945"/>
                    </a:lnTo>
                    <a:lnTo>
                      <a:pt x="1047755" y="418656"/>
                    </a:lnTo>
                    <a:lnTo>
                      <a:pt x="1046700" y="421837"/>
                    </a:lnTo>
                    <a:lnTo>
                      <a:pt x="1045381" y="425283"/>
                    </a:lnTo>
                    <a:lnTo>
                      <a:pt x="1043534" y="428463"/>
                    </a:lnTo>
                    <a:lnTo>
                      <a:pt x="1041424" y="431644"/>
                    </a:lnTo>
                    <a:lnTo>
                      <a:pt x="1039049" y="434030"/>
                    </a:lnTo>
                    <a:lnTo>
                      <a:pt x="1036675" y="436680"/>
                    </a:lnTo>
                    <a:lnTo>
                      <a:pt x="1033773" y="438801"/>
                    </a:lnTo>
                    <a:lnTo>
                      <a:pt x="1031135" y="440921"/>
                    </a:lnTo>
                    <a:lnTo>
                      <a:pt x="1027706" y="442512"/>
                    </a:lnTo>
                    <a:lnTo>
                      <a:pt x="1024276" y="443837"/>
                    </a:lnTo>
                    <a:lnTo>
                      <a:pt x="1020846" y="445162"/>
                    </a:lnTo>
                    <a:lnTo>
                      <a:pt x="1017417" y="445692"/>
                    </a:lnTo>
                    <a:lnTo>
                      <a:pt x="1013460" y="445957"/>
                    </a:lnTo>
                    <a:lnTo>
                      <a:pt x="1005809" y="446487"/>
                    </a:lnTo>
                    <a:lnTo>
                      <a:pt x="998422" y="447018"/>
                    </a:lnTo>
                    <a:lnTo>
                      <a:pt x="991563" y="447813"/>
                    </a:lnTo>
                    <a:lnTo>
                      <a:pt x="984704" y="448873"/>
                    </a:lnTo>
                    <a:lnTo>
                      <a:pt x="978373" y="450198"/>
                    </a:lnTo>
                    <a:lnTo>
                      <a:pt x="972305" y="451524"/>
                    </a:lnTo>
                    <a:lnTo>
                      <a:pt x="965973" y="453114"/>
                    </a:lnTo>
                    <a:lnTo>
                      <a:pt x="960433" y="454969"/>
                    </a:lnTo>
                    <a:lnTo>
                      <a:pt x="954893" y="456825"/>
                    </a:lnTo>
                    <a:lnTo>
                      <a:pt x="949881" y="458945"/>
                    </a:lnTo>
                    <a:lnTo>
                      <a:pt x="944868" y="461066"/>
                    </a:lnTo>
                    <a:lnTo>
                      <a:pt x="939856" y="463716"/>
                    </a:lnTo>
                    <a:lnTo>
                      <a:pt x="935371" y="466102"/>
                    </a:lnTo>
                    <a:lnTo>
                      <a:pt x="930886" y="468753"/>
                    </a:lnTo>
                    <a:lnTo>
                      <a:pt x="926665" y="471403"/>
                    </a:lnTo>
                    <a:lnTo>
                      <a:pt x="922444" y="474319"/>
                    </a:lnTo>
                    <a:lnTo>
                      <a:pt x="918487" y="477235"/>
                    </a:lnTo>
                    <a:lnTo>
                      <a:pt x="914530" y="480150"/>
                    </a:lnTo>
                    <a:lnTo>
                      <a:pt x="910837" y="483331"/>
                    </a:lnTo>
                    <a:lnTo>
                      <a:pt x="907671" y="486777"/>
                    </a:lnTo>
                    <a:lnTo>
                      <a:pt x="900812" y="493403"/>
                    </a:lnTo>
                    <a:lnTo>
                      <a:pt x="894744" y="500825"/>
                    </a:lnTo>
                    <a:lnTo>
                      <a:pt x="888940" y="508247"/>
                    </a:lnTo>
                    <a:lnTo>
                      <a:pt x="883928" y="516199"/>
                    </a:lnTo>
                    <a:lnTo>
                      <a:pt x="879443" y="524150"/>
                    </a:lnTo>
                    <a:lnTo>
                      <a:pt x="874958" y="532367"/>
                    </a:lnTo>
                    <a:lnTo>
                      <a:pt x="871529" y="540319"/>
                    </a:lnTo>
                    <a:lnTo>
                      <a:pt x="868099" y="548801"/>
                    </a:lnTo>
                    <a:lnTo>
                      <a:pt x="864933" y="557018"/>
                    </a:lnTo>
                    <a:lnTo>
                      <a:pt x="862559" y="565235"/>
                    </a:lnTo>
                    <a:lnTo>
                      <a:pt x="860185" y="573452"/>
                    </a:lnTo>
                    <a:lnTo>
                      <a:pt x="858338" y="580874"/>
                    </a:lnTo>
                    <a:lnTo>
                      <a:pt x="856491" y="588295"/>
                    </a:lnTo>
                    <a:lnTo>
                      <a:pt x="855436" y="595187"/>
                    </a:lnTo>
                    <a:lnTo>
                      <a:pt x="853589" y="607645"/>
                    </a:lnTo>
                    <a:lnTo>
                      <a:pt x="852270" y="617717"/>
                    </a:lnTo>
                    <a:lnTo>
                      <a:pt x="852006" y="624874"/>
                    </a:lnTo>
                    <a:lnTo>
                      <a:pt x="851743" y="627789"/>
                    </a:lnTo>
                    <a:lnTo>
                      <a:pt x="851743" y="631765"/>
                    </a:lnTo>
                    <a:lnTo>
                      <a:pt x="851215" y="635476"/>
                    </a:lnTo>
                    <a:lnTo>
                      <a:pt x="850160" y="638922"/>
                    </a:lnTo>
                    <a:lnTo>
                      <a:pt x="849104" y="642633"/>
                    </a:lnTo>
                    <a:lnTo>
                      <a:pt x="847258" y="645549"/>
                    </a:lnTo>
                    <a:lnTo>
                      <a:pt x="845675" y="648729"/>
                    </a:lnTo>
                    <a:lnTo>
                      <a:pt x="843301" y="651645"/>
                    </a:lnTo>
                    <a:lnTo>
                      <a:pt x="841190" y="654296"/>
                    </a:lnTo>
                    <a:lnTo>
                      <a:pt x="838288" y="656681"/>
                    </a:lnTo>
                    <a:lnTo>
                      <a:pt x="835650" y="658802"/>
                    </a:lnTo>
                    <a:lnTo>
                      <a:pt x="832484" y="660657"/>
                    </a:lnTo>
                    <a:lnTo>
                      <a:pt x="829319" y="662247"/>
                    </a:lnTo>
                    <a:lnTo>
                      <a:pt x="826153" y="663308"/>
                    </a:lnTo>
                    <a:lnTo>
                      <a:pt x="822459" y="664103"/>
                    </a:lnTo>
                    <a:lnTo>
                      <a:pt x="818766" y="664898"/>
                    </a:lnTo>
                    <a:lnTo>
                      <a:pt x="814809" y="665163"/>
                    </a:lnTo>
                    <a:lnTo>
                      <a:pt x="811115" y="664898"/>
                    </a:lnTo>
                    <a:lnTo>
                      <a:pt x="807686" y="664103"/>
                    </a:lnTo>
                    <a:lnTo>
                      <a:pt x="803993" y="663308"/>
                    </a:lnTo>
                    <a:lnTo>
                      <a:pt x="800563" y="662247"/>
                    </a:lnTo>
                    <a:lnTo>
                      <a:pt x="797133" y="660657"/>
                    </a:lnTo>
                    <a:lnTo>
                      <a:pt x="794495" y="658802"/>
                    </a:lnTo>
                    <a:lnTo>
                      <a:pt x="791330" y="656681"/>
                    </a:lnTo>
                    <a:lnTo>
                      <a:pt x="788691" y="654296"/>
                    </a:lnTo>
                    <a:lnTo>
                      <a:pt x="786317" y="651645"/>
                    </a:lnTo>
                    <a:lnTo>
                      <a:pt x="784207" y="648729"/>
                    </a:lnTo>
                    <a:lnTo>
                      <a:pt x="782360" y="645549"/>
                    </a:lnTo>
                    <a:lnTo>
                      <a:pt x="781041" y="642633"/>
                    </a:lnTo>
                    <a:lnTo>
                      <a:pt x="779458" y="638922"/>
                    </a:lnTo>
                    <a:lnTo>
                      <a:pt x="778667" y="635476"/>
                    </a:lnTo>
                    <a:lnTo>
                      <a:pt x="778139" y="631765"/>
                    </a:lnTo>
                    <a:lnTo>
                      <a:pt x="777875" y="627789"/>
                    </a:lnTo>
                    <a:lnTo>
                      <a:pt x="778139" y="623814"/>
                    </a:lnTo>
                    <a:lnTo>
                      <a:pt x="778667" y="613741"/>
                    </a:lnTo>
                    <a:lnTo>
                      <a:pt x="779194" y="606850"/>
                    </a:lnTo>
                    <a:lnTo>
                      <a:pt x="780249" y="598898"/>
                    </a:lnTo>
                    <a:lnTo>
                      <a:pt x="781305" y="590151"/>
                    </a:lnTo>
                    <a:lnTo>
                      <a:pt x="782888" y="580343"/>
                    </a:lnTo>
                    <a:lnTo>
                      <a:pt x="785262" y="569741"/>
                    </a:lnTo>
                    <a:lnTo>
                      <a:pt x="787636" y="558343"/>
                    </a:lnTo>
                    <a:lnTo>
                      <a:pt x="790802" y="546681"/>
                    </a:lnTo>
                    <a:lnTo>
                      <a:pt x="794759" y="534223"/>
                    </a:lnTo>
                    <a:lnTo>
                      <a:pt x="799508" y="521500"/>
                    </a:lnTo>
                    <a:lnTo>
                      <a:pt x="801882" y="515138"/>
                    </a:lnTo>
                    <a:lnTo>
                      <a:pt x="804784" y="508247"/>
                    </a:lnTo>
                    <a:lnTo>
                      <a:pt x="807950" y="501885"/>
                    </a:lnTo>
                    <a:lnTo>
                      <a:pt x="810852" y="495524"/>
                    </a:lnTo>
                    <a:lnTo>
                      <a:pt x="814545" y="488632"/>
                    </a:lnTo>
                    <a:lnTo>
                      <a:pt x="818238" y="482271"/>
                    </a:lnTo>
                    <a:lnTo>
                      <a:pt x="823515" y="473259"/>
                    </a:lnTo>
                    <a:lnTo>
                      <a:pt x="829319" y="464512"/>
                    </a:lnTo>
                    <a:lnTo>
                      <a:pt x="835914" y="456030"/>
                    </a:lnTo>
                    <a:lnTo>
                      <a:pt x="842773" y="447548"/>
                    </a:lnTo>
                    <a:lnTo>
                      <a:pt x="850160" y="439331"/>
                    </a:lnTo>
                    <a:lnTo>
                      <a:pt x="858338" y="431379"/>
                    </a:lnTo>
                    <a:lnTo>
                      <a:pt x="867044" y="423692"/>
                    </a:lnTo>
                    <a:lnTo>
                      <a:pt x="876013" y="416270"/>
                    </a:lnTo>
                    <a:lnTo>
                      <a:pt x="882345" y="411499"/>
                    </a:lnTo>
                    <a:lnTo>
                      <a:pt x="888940" y="406993"/>
                    </a:lnTo>
                    <a:lnTo>
                      <a:pt x="896063" y="402752"/>
                    </a:lnTo>
                    <a:lnTo>
                      <a:pt x="903450" y="398776"/>
                    </a:lnTo>
                    <a:lnTo>
                      <a:pt x="910837" y="395066"/>
                    </a:lnTo>
                    <a:lnTo>
                      <a:pt x="918751" y="391620"/>
                    </a:lnTo>
                    <a:lnTo>
                      <a:pt x="926929" y="388174"/>
                    </a:lnTo>
                    <a:lnTo>
                      <a:pt x="935371" y="384993"/>
                    </a:lnTo>
                    <a:lnTo>
                      <a:pt x="943549" y="382343"/>
                    </a:lnTo>
                    <a:lnTo>
                      <a:pt x="952519" y="379957"/>
                    </a:lnTo>
                    <a:lnTo>
                      <a:pt x="961489" y="377837"/>
                    </a:lnTo>
                    <a:lnTo>
                      <a:pt x="970986" y="375716"/>
                    </a:lnTo>
                    <a:lnTo>
                      <a:pt x="980747" y="374391"/>
                    </a:lnTo>
                    <a:lnTo>
                      <a:pt x="990508" y="373065"/>
                    </a:lnTo>
                    <a:lnTo>
                      <a:pt x="1000533" y="372270"/>
                    </a:lnTo>
                    <a:lnTo>
                      <a:pt x="1010822" y="371475"/>
                    </a:lnTo>
                    <a:close/>
                    <a:moveTo>
                      <a:pt x="1024065" y="303903"/>
                    </a:moveTo>
                    <a:lnTo>
                      <a:pt x="1016128" y="304432"/>
                    </a:lnTo>
                    <a:lnTo>
                      <a:pt x="1001049" y="305490"/>
                    </a:lnTo>
                    <a:lnTo>
                      <a:pt x="997875" y="305754"/>
                    </a:lnTo>
                    <a:lnTo>
                      <a:pt x="990467" y="306548"/>
                    </a:lnTo>
                    <a:lnTo>
                      <a:pt x="983060" y="307606"/>
                    </a:lnTo>
                    <a:lnTo>
                      <a:pt x="975388" y="308928"/>
                    </a:lnTo>
                    <a:lnTo>
                      <a:pt x="968245" y="310251"/>
                    </a:lnTo>
                    <a:lnTo>
                      <a:pt x="960838" y="311573"/>
                    </a:lnTo>
                    <a:lnTo>
                      <a:pt x="953430" y="313424"/>
                    </a:lnTo>
                    <a:lnTo>
                      <a:pt x="946288" y="315276"/>
                    </a:lnTo>
                    <a:lnTo>
                      <a:pt x="938880" y="317392"/>
                    </a:lnTo>
                    <a:lnTo>
                      <a:pt x="915071" y="324269"/>
                    </a:lnTo>
                    <a:lnTo>
                      <a:pt x="915336" y="325591"/>
                    </a:lnTo>
                    <a:lnTo>
                      <a:pt x="904754" y="330088"/>
                    </a:lnTo>
                    <a:lnTo>
                      <a:pt x="893907" y="334584"/>
                    </a:lnTo>
                    <a:lnTo>
                      <a:pt x="883590" y="340138"/>
                    </a:lnTo>
                    <a:lnTo>
                      <a:pt x="873537" y="345428"/>
                    </a:lnTo>
                    <a:lnTo>
                      <a:pt x="863749" y="350983"/>
                    </a:lnTo>
                    <a:lnTo>
                      <a:pt x="853961" y="357066"/>
                    </a:lnTo>
                    <a:lnTo>
                      <a:pt x="844437" y="363678"/>
                    </a:lnTo>
                    <a:lnTo>
                      <a:pt x="835178" y="370291"/>
                    </a:lnTo>
                    <a:lnTo>
                      <a:pt x="826183" y="377432"/>
                    </a:lnTo>
                    <a:lnTo>
                      <a:pt x="817453" y="384573"/>
                    </a:lnTo>
                    <a:lnTo>
                      <a:pt x="808987" y="392508"/>
                    </a:lnTo>
                    <a:lnTo>
                      <a:pt x="800522" y="400443"/>
                    </a:lnTo>
                    <a:lnTo>
                      <a:pt x="792585" y="408642"/>
                    </a:lnTo>
                    <a:lnTo>
                      <a:pt x="785178" y="416841"/>
                    </a:lnTo>
                    <a:lnTo>
                      <a:pt x="777771" y="425570"/>
                    </a:lnTo>
                    <a:lnTo>
                      <a:pt x="770363" y="434562"/>
                    </a:lnTo>
                    <a:lnTo>
                      <a:pt x="762956" y="445407"/>
                    </a:lnTo>
                    <a:lnTo>
                      <a:pt x="755813" y="455986"/>
                    </a:lnTo>
                    <a:lnTo>
                      <a:pt x="748935" y="467095"/>
                    </a:lnTo>
                    <a:lnTo>
                      <a:pt x="742586" y="478468"/>
                    </a:lnTo>
                    <a:lnTo>
                      <a:pt x="736766" y="490106"/>
                    </a:lnTo>
                    <a:lnTo>
                      <a:pt x="731210" y="502008"/>
                    </a:lnTo>
                    <a:lnTo>
                      <a:pt x="726184" y="514439"/>
                    </a:lnTo>
                    <a:lnTo>
                      <a:pt x="721687" y="526606"/>
                    </a:lnTo>
                    <a:lnTo>
                      <a:pt x="717718" y="539302"/>
                    </a:lnTo>
                    <a:lnTo>
                      <a:pt x="714015" y="552262"/>
                    </a:lnTo>
                    <a:lnTo>
                      <a:pt x="710840" y="565222"/>
                    </a:lnTo>
                    <a:lnTo>
                      <a:pt x="708724" y="578447"/>
                    </a:lnTo>
                    <a:lnTo>
                      <a:pt x="706607" y="591936"/>
                    </a:lnTo>
                    <a:lnTo>
                      <a:pt x="705285" y="605689"/>
                    </a:lnTo>
                    <a:lnTo>
                      <a:pt x="704491" y="619443"/>
                    </a:lnTo>
                    <a:lnTo>
                      <a:pt x="704226" y="633197"/>
                    </a:lnTo>
                    <a:lnTo>
                      <a:pt x="704226" y="642983"/>
                    </a:lnTo>
                    <a:lnTo>
                      <a:pt x="704491" y="652769"/>
                    </a:lnTo>
                    <a:lnTo>
                      <a:pt x="705020" y="662026"/>
                    </a:lnTo>
                    <a:lnTo>
                      <a:pt x="705549" y="671284"/>
                    </a:lnTo>
                    <a:lnTo>
                      <a:pt x="706607" y="680541"/>
                    </a:lnTo>
                    <a:lnTo>
                      <a:pt x="707930" y="689269"/>
                    </a:lnTo>
                    <a:lnTo>
                      <a:pt x="708988" y="697998"/>
                    </a:lnTo>
                    <a:lnTo>
                      <a:pt x="710311" y="706461"/>
                    </a:lnTo>
                    <a:lnTo>
                      <a:pt x="712163" y="714661"/>
                    </a:lnTo>
                    <a:lnTo>
                      <a:pt x="713750" y="722595"/>
                    </a:lnTo>
                    <a:lnTo>
                      <a:pt x="715602" y="730266"/>
                    </a:lnTo>
                    <a:lnTo>
                      <a:pt x="717983" y="738200"/>
                    </a:lnTo>
                    <a:lnTo>
                      <a:pt x="720099" y="745342"/>
                    </a:lnTo>
                    <a:lnTo>
                      <a:pt x="722480" y="752748"/>
                    </a:lnTo>
                    <a:lnTo>
                      <a:pt x="724861" y="759624"/>
                    </a:lnTo>
                    <a:lnTo>
                      <a:pt x="727507" y="766766"/>
                    </a:lnTo>
                    <a:lnTo>
                      <a:pt x="731739" y="776816"/>
                    </a:lnTo>
                    <a:lnTo>
                      <a:pt x="736237" y="786338"/>
                    </a:lnTo>
                    <a:lnTo>
                      <a:pt x="740734" y="795595"/>
                    </a:lnTo>
                    <a:lnTo>
                      <a:pt x="745760" y="804324"/>
                    </a:lnTo>
                    <a:lnTo>
                      <a:pt x="750522" y="812788"/>
                    </a:lnTo>
                    <a:lnTo>
                      <a:pt x="755549" y="820987"/>
                    </a:lnTo>
                    <a:lnTo>
                      <a:pt x="760840" y="828922"/>
                    </a:lnTo>
                    <a:lnTo>
                      <a:pt x="766131" y="836327"/>
                    </a:lnTo>
                    <a:lnTo>
                      <a:pt x="771686" y="843469"/>
                    </a:lnTo>
                    <a:lnTo>
                      <a:pt x="776977" y="850346"/>
                    </a:lnTo>
                    <a:lnTo>
                      <a:pt x="782268" y="856958"/>
                    </a:lnTo>
                    <a:lnTo>
                      <a:pt x="787824" y="863041"/>
                    </a:lnTo>
                    <a:lnTo>
                      <a:pt x="798141" y="875208"/>
                    </a:lnTo>
                    <a:lnTo>
                      <a:pt x="808458" y="885788"/>
                    </a:lnTo>
                    <a:lnTo>
                      <a:pt x="826977" y="905096"/>
                    </a:lnTo>
                    <a:lnTo>
                      <a:pt x="834649" y="913824"/>
                    </a:lnTo>
                    <a:lnTo>
                      <a:pt x="841262" y="921759"/>
                    </a:lnTo>
                    <a:lnTo>
                      <a:pt x="844172" y="925726"/>
                    </a:lnTo>
                    <a:lnTo>
                      <a:pt x="846553" y="929165"/>
                    </a:lnTo>
                    <a:lnTo>
                      <a:pt x="848934" y="932338"/>
                    </a:lnTo>
                    <a:lnTo>
                      <a:pt x="850521" y="935512"/>
                    </a:lnTo>
                    <a:lnTo>
                      <a:pt x="851844" y="938686"/>
                    </a:lnTo>
                    <a:lnTo>
                      <a:pt x="852902" y="941067"/>
                    </a:lnTo>
                    <a:lnTo>
                      <a:pt x="853961" y="943976"/>
                    </a:lnTo>
                    <a:lnTo>
                      <a:pt x="854490" y="946092"/>
                    </a:lnTo>
                    <a:lnTo>
                      <a:pt x="856341" y="957994"/>
                    </a:lnTo>
                    <a:lnTo>
                      <a:pt x="857929" y="969896"/>
                    </a:lnTo>
                    <a:lnTo>
                      <a:pt x="858987" y="981799"/>
                    </a:lnTo>
                    <a:lnTo>
                      <a:pt x="859781" y="993436"/>
                    </a:lnTo>
                    <a:lnTo>
                      <a:pt x="860310" y="1003752"/>
                    </a:lnTo>
                    <a:lnTo>
                      <a:pt x="860574" y="1012744"/>
                    </a:lnTo>
                    <a:lnTo>
                      <a:pt x="860574" y="1025176"/>
                    </a:lnTo>
                    <a:lnTo>
                      <a:pt x="860574" y="1026762"/>
                    </a:lnTo>
                    <a:lnTo>
                      <a:pt x="860574" y="1027291"/>
                    </a:lnTo>
                    <a:lnTo>
                      <a:pt x="860574" y="1027556"/>
                    </a:lnTo>
                    <a:lnTo>
                      <a:pt x="860574" y="1027820"/>
                    </a:lnTo>
                    <a:lnTo>
                      <a:pt x="860839" y="1031788"/>
                    </a:lnTo>
                    <a:lnTo>
                      <a:pt x="861103" y="1036020"/>
                    </a:lnTo>
                    <a:lnTo>
                      <a:pt x="861632" y="1039987"/>
                    </a:lnTo>
                    <a:lnTo>
                      <a:pt x="862161" y="1043955"/>
                    </a:lnTo>
                    <a:lnTo>
                      <a:pt x="863220" y="1047922"/>
                    </a:lnTo>
                    <a:lnTo>
                      <a:pt x="864278" y="1051360"/>
                    </a:lnTo>
                    <a:lnTo>
                      <a:pt x="865601" y="1055063"/>
                    </a:lnTo>
                    <a:lnTo>
                      <a:pt x="867188" y="1058766"/>
                    </a:lnTo>
                    <a:lnTo>
                      <a:pt x="868511" y="1062469"/>
                    </a:lnTo>
                    <a:lnTo>
                      <a:pt x="870362" y="1065643"/>
                    </a:lnTo>
                    <a:lnTo>
                      <a:pt x="872479" y="1069081"/>
                    </a:lnTo>
                    <a:lnTo>
                      <a:pt x="874331" y="1072255"/>
                    </a:lnTo>
                    <a:lnTo>
                      <a:pt x="876712" y="1075694"/>
                    </a:lnTo>
                    <a:lnTo>
                      <a:pt x="878828" y="1078339"/>
                    </a:lnTo>
                    <a:lnTo>
                      <a:pt x="881473" y="1081513"/>
                    </a:lnTo>
                    <a:lnTo>
                      <a:pt x="884119" y="1083893"/>
                    </a:lnTo>
                    <a:lnTo>
                      <a:pt x="887029" y="1086802"/>
                    </a:lnTo>
                    <a:lnTo>
                      <a:pt x="889939" y="1089447"/>
                    </a:lnTo>
                    <a:lnTo>
                      <a:pt x="892849" y="1091563"/>
                    </a:lnTo>
                    <a:lnTo>
                      <a:pt x="896024" y="1093944"/>
                    </a:lnTo>
                    <a:lnTo>
                      <a:pt x="899198" y="1095795"/>
                    </a:lnTo>
                    <a:lnTo>
                      <a:pt x="902373" y="1097647"/>
                    </a:lnTo>
                    <a:lnTo>
                      <a:pt x="905812" y="1099763"/>
                    </a:lnTo>
                    <a:lnTo>
                      <a:pt x="909516" y="1101085"/>
                    </a:lnTo>
                    <a:lnTo>
                      <a:pt x="913219" y="1102408"/>
                    </a:lnTo>
                    <a:lnTo>
                      <a:pt x="916658" y="1103994"/>
                    </a:lnTo>
                    <a:lnTo>
                      <a:pt x="920627" y="1105052"/>
                    </a:lnTo>
                    <a:lnTo>
                      <a:pt x="924330" y="1105846"/>
                    </a:lnTo>
                    <a:lnTo>
                      <a:pt x="928298" y="1106375"/>
                    </a:lnTo>
                    <a:lnTo>
                      <a:pt x="932267" y="1106904"/>
                    </a:lnTo>
                    <a:lnTo>
                      <a:pt x="936499" y="1107433"/>
                    </a:lnTo>
                    <a:lnTo>
                      <a:pt x="940468" y="1107697"/>
                    </a:lnTo>
                    <a:lnTo>
                      <a:pt x="1124857" y="1107697"/>
                    </a:lnTo>
                    <a:lnTo>
                      <a:pt x="1129090" y="1107433"/>
                    </a:lnTo>
                    <a:lnTo>
                      <a:pt x="1133058" y="1106904"/>
                    </a:lnTo>
                    <a:lnTo>
                      <a:pt x="1137027" y="1106375"/>
                    </a:lnTo>
                    <a:lnTo>
                      <a:pt x="1140730" y="1105846"/>
                    </a:lnTo>
                    <a:lnTo>
                      <a:pt x="1144699" y="1105052"/>
                    </a:lnTo>
                    <a:lnTo>
                      <a:pt x="1148667" y="1103994"/>
                    </a:lnTo>
                    <a:lnTo>
                      <a:pt x="1152370" y="1102408"/>
                    </a:lnTo>
                    <a:lnTo>
                      <a:pt x="1156074" y="1101085"/>
                    </a:lnTo>
                    <a:lnTo>
                      <a:pt x="1159513" y="1099763"/>
                    </a:lnTo>
                    <a:lnTo>
                      <a:pt x="1162688" y="1097647"/>
                    </a:lnTo>
                    <a:lnTo>
                      <a:pt x="1166127" y="1095795"/>
                    </a:lnTo>
                    <a:lnTo>
                      <a:pt x="1169566" y="1093944"/>
                    </a:lnTo>
                    <a:lnTo>
                      <a:pt x="1172476" y="1091563"/>
                    </a:lnTo>
                    <a:lnTo>
                      <a:pt x="1175651" y="1089447"/>
                    </a:lnTo>
                    <a:lnTo>
                      <a:pt x="1178561" y="1086802"/>
                    </a:lnTo>
                    <a:lnTo>
                      <a:pt x="1181206" y="1083893"/>
                    </a:lnTo>
                    <a:lnTo>
                      <a:pt x="1183852" y="1081248"/>
                    </a:lnTo>
                    <a:lnTo>
                      <a:pt x="1186233" y="1078339"/>
                    </a:lnTo>
                    <a:lnTo>
                      <a:pt x="1188878" y="1075429"/>
                    </a:lnTo>
                    <a:lnTo>
                      <a:pt x="1190994" y="1072255"/>
                    </a:lnTo>
                    <a:lnTo>
                      <a:pt x="1193111" y="1069081"/>
                    </a:lnTo>
                    <a:lnTo>
                      <a:pt x="1194963" y="1065643"/>
                    </a:lnTo>
                    <a:lnTo>
                      <a:pt x="1196814" y="1062469"/>
                    </a:lnTo>
                    <a:lnTo>
                      <a:pt x="1198402" y="1058766"/>
                    </a:lnTo>
                    <a:lnTo>
                      <a:pt x="1199725" y="1055063"/>
                    </a:lnTo>
                    <a:lnTo>
                      <a:pt x="1201047" y="1051360"/>
                    </a:lnTo>
                    <a:lnTo>
                      <a:pt x="1202105" y="1047922"/>
                    </a:lnTo>
                    <a:lnTo>
                      <a:pt x="1202899" y="1043955"/>
                    </a:lnTo>
                    <a:lnTo>
                      <a:pt x="1203693" y="1039987"/>
                    </a:lnTo>
                    <a:lnTo>
                      <a:pt x="1204222" y="1036020"/>
                    </a:lnTo>
                    <a:lnTo>
                      <a:pt x="1204486" y="1031788"/>
                    </a:lnTo>
                    <a:lnTo>
                      <a:pt x="1204486" y="1027820"/>
                    </a:lnTo>
                    <a:lnTo>
                      <a:pt x="1204486" y="1027556"/>
                    </a:lnTo>
                    <a:lnTo>
                      <a:pt x="1204486" y="1027291"/>
                    </a:lnTo>
                    <a:lnTo>
                      <a:pt x="1204486" y="1026762"/>
                    </a:lnTo>
                    <a:lnTo>
                      <a:pt x="1204486" y="1025176"/>
                    </a:lnTo>
                    <a:lnTo>
                      <a:pt x="1204751" y="1013009"/>
                    </a:lnTo>
                    <a:lnTo>
                      <a:pt x="1205280" y="1004016"/>
                    </a:lnTo>
                    <a:lnTo>
                      <a:pt x="1205809" y="993701"/>
                    </a:lnTo>
                    <a:lnTo>
                      <a:pt x="1206338" y="982063"/>
                    </a:lnTo>
                    <a:lnTo>
                      <a:pt x="1207661" y="969896"/>
                    </a:lnTo>
                    <a:lnTo>
                      <a:pt x="1208984" y="957994"/>
                    </a:lnTo>
                    <a:lnTo>
                      <a:pt x="1211100" y="946092"/>
                    </a:lnTo>
                    <a:lnTo>
                      <a:pt x="1211894" y="943183"/>
                    </a:lnTo>
                    <a:lnTo>
                      <a:pt x="1212952" y="939480"/>
                    </a:lnTo>
                    <a:lnTo>
                      <a:pt x="1215068" y="935512"/>
                    </a:lnTo>
                    <a:lnTo>
                      <a:pt x="1217185" y="931280"/>
                    </a:lnTo>
                    <a:lnTo>
                      <a:pt x="1220095" y="927313"/>
                    </a:lnTo>
                    <a:lnTo>
                      <a:pt x="1223005" y="923081"/>
                    </a:lnTo>
                    <a:lnTo>
                      <a:pt x="1226708" y="918585"/>
                    </a:lnTo>
                    <a:lnTo>
                      <a:pt x="1230677" y="913824"/>
                    </a:lnTo>
                    <a:lnTo>
                      <a:pt x="1239936" y="903773"/>
                    </a:lnTo>
                    <a:lnTo>
                      <a:pt x="1250253" y="892929"/>
                    </a:lnTo>
                    <a:lnTo>
                      <a:pt x="1258719" y="883936"/>
                    </a:lnTo>
                    <a:lnTo>
                      <a:pt x="1267713" y="873885"/>
                    </a:lnTo>
                    <a:lnTo>
                      <a:pt x="1276972" y="863570"/>
                    </a:lnTo>
                    <a:lnTo>
                      <a:pt x="1286496" y="852461"/>
                    </a:lnTo>
                    <a:lnTo>
                      <a:pt x="1296020" y="840559"/>
                    </a:lnTo>
                    <a:lnTo>
                      <a:pt x="1300517" y="834211"/>
                    </a:lnTo>
                    <a:lnTo>
                      <a:pt x="1305279" y="827335"/>
                    </a:lnTo>
                    <a:lnTo>
                      <a:pt x="1309776" y="820722"/>
                    </a:lnTo>
                    <a:lnTo>
                      <a:pt x="1314274" y="813581"/>
                    </a:lnTo>
                    <a:lnTo>
                      <a:pt x="1318506" y="806175"/>
                    </a:lnTo>
                    <a:lnTo>
                      <a:pt x="1322739" y="798505"/>
                    </a:lnTo>
                    <a:lnTo>
                      <a:pt x="1326972" y="790570"/>
                    </a:lnTo>
                    <a:lnTo>
                      <a:pt x="1330940" y="782371"/>
                    </a:lnTo>
                    <a:lnTo>
                      <a:pt x="1334908" y="773907"/>
                    </a:lnTo>
                    <a:lnTo>
                      <a:pt x="1338612" y="765179"/>
                    </a:lnTo>
                    <a:lnTo>
                      <a:pt x="1341787" y="755922"/>
                    </a:lnTo>
                    <a:lnTo>
                      <a:pt x="1344961" y="746135"/>
                    </a:lnTo>
                    <a:lnTo>
                      <a:pt x="1347871" y="736614"/>
                    </a:lnTo>
                    <a:lnTo>
                      <a:pt x="1350517" y="726563"/>
                    </a:lnTo>
                    <a:lnTo>
                      <a:pt x="1352898" y="715983"/>
                    </a:lnTo>
                    <a:lnTo>
                      <a:pt x="1355014" y="705403"/>
                    </a:lnTo>
                    <a:lnTo>
                      <a:pt x="1357130" y="694030"/>
                    </a:lnTo>
                    <a:lnTo>
                      <a:pt x="1358453" y="682657"/>
                    </a:lnTo>
                    <a:lnTo>
                      <a:pt x="1359511" y="670755"/>
                    </a:lnTo>
                    <a:lnTo>
                      <a:pt x="1360834" y="658588"/>
                    </a:lnTo>
                    <a:lnTo>
                      <a:pt x="1361099" y="646157"/>
                    </a:lnTo>
                    <a:lnTo>
                      <a:pt x="1361363" y="633197"/>
                    </a:lnTo>
                    <a:lnTo>
                      <a:pt x="1361099" y="619443"/>
                    </a:lnTo>
                    <a:lnTo>
                      <a:pt x="1360041" y="605689"/>
                    </a:lnTo>
                    <a:lnTo>
                      <a:pt x="1358718" y="591936"/>
                    </a:lnTo>
                    <a:lnTo>
                      <a:pt x="1356866" y="578447"/>
                    </a:lnTo>
                    <a:lnTo>
                      <a:pt x="1354220" y="565222"/>
                    </a:lnTo>
                    <a:lnTo>
                      <a:pt x="1351046" y="552262"/>
                    </a:lnTo>
                    <a:lnTo>
                      <a:pt x="1347871" y="539302"/>
                    </a:lnTo>
                    <a:lnTo>
                      <a:pt x="1343639" y="526606"/>
                    </a:lnTo>
                    <a:lnTo>
                      <a:pt x="1339141" y="514439"/>
                    </a:lnTo>
                    <a:lnTo>
                      <a:pt x="1334115" y="502008"/>
                    </a:lnTo>
                    <a:lnTo>
                      <a:pt x="1328824" y="490106"/>
                    </a:lnTo>
                    <a:lnTo>
                      <a:pt x="1322739" y="478468"/>
                    </a:lnTo>
                    <a:lnTo>
                      <a:pt x="1316390" y="467095"/>
                    </a:lnTo>
                    <a:lnTo>
                      <a:pt x="1309512" y="455986"/>
                    </a:lnTo>
                    <a:lnTo>
                      <a:pt x="1302369" y="445407"/>
                    </a:lnTo>
                    <a:lnTo>
                      <a:pt x="1294697" y="434562"/>
                    </a:lnTo>
                    <a:lnTo>
                      <a:pt x="1287819" y="425570"/>
                    </a:lnTo>
                    <a:lnTo>
                      <a:pt x="1280412" y="416841"/>
                    </a:lnTo>
                    <a:lnTo>
                      <a:pt x="1272740" y="408642"/>
                    </a:lnTo>
                    <a:lnTo>
                      <a:pt x="1265068" y="400443"/>
                    </a:lnTo>
                    <a:lnTo>
                      <a:pt x="1256867" y="392508"/>
                    </a:lnTo>
                    <a:lnTo>
                      <a:pt x="1248401" y="384838"/>
                    </a:lnTo>
                    <a:lnTo>
                      <a:pt x="1239671" y="377696"/>
                    </a:lnTo>
                    <a:lnTo>
                      <a:pt x="1230677" y="370555"/>
                    </a:lnTo>
                    <a:lnTo>
                      <a:pt x="1221417" y="363943"/>
                    </a:lnTo>
                    <a:lnTo>
                      <a:pt x="1211894" y="357330"/>
                    </a:lnTo>
                    <a:lnTo>
                      <a:pt x="1202370" y="351247"/>
                    </a:lnTo>
                    <a:lnTo>
                      <a:pt x="1192317" y="345693"/>
                    </a:lnTo>
                    <a:lnTo>
                      <a:pt x="1182000" y="340403"/>
                    </a:lnTo>
                    <a:lnTo>
                      <a:pt x="1171947" y="334848"/>
                    </a:lnTo>
                    <a:lnTo>
                      <a:pt x="1161365" y="330352"/>
                    </a:lnTo>
                    <a:lnTo>
                      <a:pt x="1150783" y="325856"/>
                    </a:lnTo>
                    <a:lnTo>
                      <a:pt x="1151048" y="324269"/>
                    </a:lnTo>
                    <a:lnTo>
                      <a:pt x="1126180" y="317392"/>
                    </a:lnTo>
                    <a:lnTo>
                      <a:pt x="1119302" y="315276"/>
                    </a:lnTo>
                    <a:lnTo>
                      <a:pt x="1111895" y="313424"/>
                    </a:lnTo>
                    <a:lnTo>
                      <a:pt x="1104752" y="311573"/>
                    </a:lnTo>
                    <a:lnTo>
                      <a:pt x="1097345" y="310251"/>
                    </a:lnTo>
                    <a:lnTo>
                      <a:pt x="1089673" y="308928"/>
                    </a:lnTo>
                    <a:lnTo>
                      <a:pt x="1082530" y="307606"/>
                    </a:lnTo>
                    <a:lnTo>
                      <a:pt x="1074858" y="306548"/>
                    </a:lnTo>
                    <a:lnTo>
                      <a:pt x="1067186" y="305754"/>
                    </a:lnTo>
                    <a:lnTo>
                      <a:pt x="1064541" y="305490"/>
                    </a:lnTo>
                    <a:lnTo>
                      <a:pt x="1064276" y="305490"/>
                    </a:lnTo>
                    <a:lnTo>
                      <a:pt x="1049197" y="304432"/>
                    </a:lnTo>
                    <a:lnTo>
                      <a:pt x="1041525" y="303903"/>
                    </a:lnTo>
                    <a:lnTo>
                      <a:pt x="1033588" y="303903"/>
                    </a:lnTo>
                    <a:lnTo>
                      <a:pt x="1032795" y="303903"/>
                    </a:lnTo>
                    <a:lnTo>
                      <a:pt x="1032530" y="303903"/>
                    </a:lnTo>
                    <a:lnTo>
                      <a:pt x="1032001" y="303903"/>
                    </a:lnTo>
                    <a:lnTo>
                      <a:pt x="1024065" y="303903"/>
                    </a:lnTo>
                    <a:close/>
                    <a:moveTo>
                      <a:pt x="1388083" y="226671"/>
                    </a:moveTo>
                    <a:lnTo>
                      <a:pt x="1384643" y="226935"/>
                    </a:lnTo>
                    <a:lnTo>
                      <a:pt x="1381204" y="227464"/>
                    </a:lnTo>
                    <a:lnTo>
                      <a:pt x="1377765" y="228258"/>
                    </a:lnTo>
                    <a:lnTo>
                      <a:pt x="1374591" y="229316"/>
                    </a:lnTo>
                    <a:lnTo>
                      <a:pt x="1371416" y="230903"/>
                    </a:lnTo>
                    <a:lnTo>
                      <a:pt x="1368241" y="232490"/>
                    </a:lnTo>
                    <a:lnTo>
                      <a:pt x="1365596" y="234606"/>
                    </a:lnTo>
                    <a:lnTo>
                      <a:pt x="1362686" y="237250"/>
                    </a:lnTo>
                    <a:lnTo>
                      <a:pt x="1273269" y="326649"/>
                    </a:lnTo>
                    <a:lnTo>
                      <a:pt x="1280147" y="332468"/>
                    </a:lnTo>
                    <a:lnTo>
                      <a:pt x="1286496" y="338551"/>
                    </a:lnTo>
                    <a:lnTo>
                      <a:pt x="1293110" y="344899"/>
                    </a:lnTo>
                    <a:lnTo>
                      <a:pt x="1299195" y="351247"/>
                    </a:lnTo>
                    <a:lnTo>
                      <a:pt x="1305279" y="357859"/>
                    </a:lnTo>
                    <a:lnTo>
                      <a:pt x="1311364" y="364736"/>
                    </a:lnTo>
                    <a:lnTo>
                      <a:pt x="1317184" y="371348"/>
                    </a:lnTo>
                    <a:lnTo>
                      <a:pt x="1322739" y="378490"/>
                    </a:lnTo>
                    <a:lnTo>
                      <a:pt x="1413479" y="288033"/>
                    </a:lnTo>
                    <a:lnTo>
                      <a:pt x="1416125" y="285388"/>
                    </a:lnTo>
                    <a:lnTo>
                      <a:pt x="1417976" y="282479"/>
                    </a:lnTo>
                    <a:lnTo>
                      <a:pt x="1420093" y="279305"/>
                    </a:lnTo>
                    <a:lnTo>
                      <a:pt x="1421416" y="276131"/>
                    </a:lnTo>
                    <a:lnTo>
                      <a:pt x="1422474" y="272957"/>
                    </a:lnTo>
                    <a:lnTo>
                      <a:pt x="1423267" y="269519"/>
                    </a:lnTo>
                    <a:lnTo>
                      <a:pt x="1423797" y="266080"/>
                    </a:lnTo>
                    <a:lnTo>
                      <a:pt x="1423797" y="262642"/>
                    </a:lnTo>
                    <a:lnTo>
                      <a:pt x="1423797" y="259203"/>
                    </a:lnTo>
                    <a:lnTo>
                      <a:pt x="1423267" y="255765"/>
                    </a:lnTo>
                    <a:lnTo>
                      <a:pt x="1422474" y="252327"/>
                    </a:lnTo>
                    <a:lnTo>
                      <a:pt x="1421416" y="249153"/>
                    </a:lnTo>
                    <a:lnTo>
                      <a:pt x="1420093" y="245979"/>
                    </a:lnTo>
                    <a:lnTo>
                      <a:pt x="1417976" y="242805"/>
                    </a:lnTo>
                    <a:lnTo>
                      <a:pt x="1416125" y="240160"/>
                    </a:lnTo>
                    <a:lnTo>
                      <a:pt x="1413479" y="237250"/>
                    </a:lnTo>
                    <a:lnTo>
                      <a:pt x="1410834" y="234606"/>
                    </a:lnTo>
                    <a:lnTo>
                      <a:pt x="1407924" y="232490"/>
                    </a:lnTo>
                    <a:lnTo>
                      <a:pt x="1404749" y="230903"/>
                    </a:lnTo>
                    <a:lnTo>
                      <a:pt x="1401839" y="229316"/>
                    </a:lnTo>
                    <a:lnTo>
                      <a:pt x="1398400" y="228258"/>
                    </a:lnTo>
                    <a:lnTo>
                      <a:pt x="1394961" y="227464"/>
                    </a:lnTo>
                    <a:lnTo>
                      <a:pt x="1391522" y="226935"/>
                    </a:lnTo>
                    <a:lnTo>
                      <a:pt x="1388083" y="226671"/>
                    </a:lnTo>
                    <a:close/>
                    <a:moveTo>
                      <a:pt x="677243" y="226671"/>
                    </a:moveTo>
                    <a:lnTo>
                      <a:pt x="673803" y="226935"/>
                    </a:lnTo>
                    <a:lnTo>
                      <a:pt x="670629" y="227464"/>
                    </a:lnTo>
                    <a:lnTo>
                      <a:pt x="667190" y="228258"/>
                    </a:lnTo>
                    <a:lnTo>
                      <a:pt x="663751" y="229316"/>
                    </a:lnTo>
                    <a:lnTo>
                      <a:pt x="660576" y="230903"/>
                    </a:lnTo>
                    <a:lnTo>
                      <a:pt x="657666" y="232490"/>
                    </a:lnTo>
                    <a:lnTo>
                      <a:pt x="654491" y="234606"/>
                    </a:lnTo>
                    <a:lnTo>
                      <a:pt x="651846" y="237250"/>
                    </a:lnTo>
                    <a:lnTo>
                      <a:pt x="649465" y="240160"/>
                    </a:lnTo>
                    <a:lnTo>
                      <a:pt x="647084" y="242805"/>
                    </a:lnTo>
                    <a:lnTo>
                      <a:pt x="645497" y="245979"/>
                    </a:lnTo>
                    <a:lnTo>
                      <a:pt x="644174" y="249153"/>
                    </a:lnTo>
                    <a:lnTo>
                      <a:pt x="642587" y="252327"/>
                    </a:lnTo>
                    <a:lnTo>
                      <a:pt x="642058" y="255765"/>
                    </a:lnTo>
                    <a:lnTo>
                      <a:pt x="641529" y="259203"/>
                    </a:lnTo>
                    <a:lnTo>
                      <a:pt x="641264" y="262642"/>
                    </a:lnTo>
                    <a:lnTo>
                      <a:pt x="641529" y="266080"/>
                    </a:lnTo>
                    <a:lnTo>
                      <a:pt x="642058" y="269519"/>
                    </a:lnTo>
                    <a:lnTo>
                      <a:pt x="642587" y="272957"/>
                    </a:lnTo>
                    <a:lnTo>
                      <a:pt x="644174" y="276131"/>
                    </a:lnTo>
                    <a:lnTo>
                      <a:pt x="645497" y="279305"/>
                    </a:lnTo>
                    <a:lnTo>
                      <a:pt x="647084" y="282479"/>
                    </a:lnTo>
                    <a:lnTo>
                      <a:pt x="649465" y="285388"/>
                    </a:lnTo>
                    <a:lnTo>
                      <a:pt x="651846" y="288033"/>
                    </a:lnTo>
                    <a:lnTo>
                      <a:pt x="742321" y="378490"/>
                    </a:lnTo>
                    <a:lnTo>
                      <a:pt x="748406" y="371348"/>
                    </a:lnTo>
                    <a:lnTo>
                      <a:pt x="753961" y="364736"/>
                    </a:lnTo>
                    <a:lnTo>
                      <a:pt x="760046" y="357859"/>
                    </a:lnTo>
                    <a:lnTo>
                      <a:pt x="765866" y="351247"/>
                    </a:lnTo>
                    <a:lnTo>
                      <a:pt x="772480" y="344899"/>
                    </a:lnTo>
                    <a:lnTo>
                      <a:pt x="778564" y="338551"/>
                    </a:lnTo>
                    <a:lnTo>
                      <a:pt x="785443" y="332468"/>
                    </a:lnTo>
                    <a:lnTo>
                      <a:pt x="791792" y="326649"/>
                    </a:lnTo>
                    <a:lnTo>
                      <a:pt x="702639" y="237250"/>
                    </a:lnTo>
                    <a:lnTo>
                      <a:pt x="699994" y="234606"/>
                    </a:lnTo>
                    <a:lnTo>
                      <a:pt x="696819" y="232490"/>
                    </a:lnTo>
                    <a:lnTo>
                      <a:pt x="694174" y="230903"/>
                    </a:lnTo>
                    <a:lnTo>
                      <a:pt x="690734" y="229316"/>
                    </a:lnTo>
                    <a:lnTo>
                      <a:pt x="687295" y="228258"/>
                    </a:lnTo>
                    <a:lnTo>
                      <a:pt x="683856" y="227464"/>
                    </a:lnTo>
                    <a:lnTo>
                      <a:pt x="680682" y="226935"/>
                    </a:lnTo>
                    <a:lnTo>
                      <a:pt x="677243" y="226671"/>
                    </a:lnTo>
                    <a:close/>
                    <a:moveTo>
                      <a:pt x="1032795" y="79348"/>
                    </a:moveTo>
                    <a:lnTo>
                      <a:pt x="1029091" y="79877"/>
                    </a:lnTo>
                    <a:lnTo>
                      <a:pt x="1025387" y="80406"/>
                    </a:lnTo>
                    <a:lnTo>
                      <a:pt x="1021948" y="81200"/>
                    </a:lnTo>
                    <a:lnTo>
                      <a:pt x="1018774" y="82257"/>
                    </a:lnTo>
                    <a:lnTo>
                      <a:pt x="1015599" y="83844"/>
                    </a:lnTo>
                    <a:lnTo>
                      <a:pt x="1012425" y="85696"/>
                    </a:lnTo>
                    <a:lnTo>
                      <a:pt x="1010044" y="87547"/>
                    </a:lnTo>
                    <a:lnTo>
                      <a:pt x="1007134" y="90192"/>
                    </a:lnTo>
                    <a:lnTo>
                      <a:pt x="1005017" y="92573"/>
                    </a:lnTo>
                    <a:lnTo>
                      <a:pt x="1002901" y="95482"/>
                    </a:lnTo>
                    <a:lnTo>
                      <a:pt x="1001049" y="98392"/>
                    </a:lnTo>
                    <a:lnTo>
                      <a:pt x="999726" y="101301"/>
                    </a:lnTo>
                    <a:lnTo>
                      <a:pt x="998404" y="104739"/>
                    </a:lnTo>
                    <a:lnTo>
                      <a:pt x="997610" y="108178"/>
                    </a:lnTo>
                    <a:lnTo>
                      <a:pt x="997081" y="111881"/>
                    </a:lnTo>
                    <a:lnTo>
                      <a:pt x="996816" y="115319"/>
                    </a:lnTo>
                    <a:lnTo>
                      <a:pt x="996816" y="236986"/>
                    </a:lnTo>
                    <a:lnTo>
                      <a:pt x="1005546" y="236192"/>
                    </a:lnTo>
                    <a:lnTo>
                      <a:pt x="1014276" y="235664"/>
                    </a:lnTo>
                    <a:lnTo>
                      <a:pt x="1023007" y="235399"/>
                    </a:lnTo>
                    <a:lnTo>
                      <a:pt x="1031737" y="235135"/>
                    </a:lnTo>
                    <a:lnTo>
                      <a:pt x="1032795" y="235135"/>
                    </a:lnTo>
                    <a:lnTo>
                      <a:pt x="1033588" y="235135"/>
                    </a:lnTo>
                    <a:lnTo>
                      <a:pt x="1042583" y="235399"/>
                    </a:lnTo>
                    <a:lnTo>
                      <a:pt x="1051313" y="235664"/>
                    </a:lnTo>
                    <a:lnTo>
                      <a:pt x="1060043" y="236192"/>
                    </a:lnTo>
                    <a:lnTo>
                      <a:pt x="1068773" y="236986"/>
                    </a:lnTo>
                    <a:lnTo>
                      <a:pt x="1068773" y="115319"/>
                    </a:lnTo>
                    <a:lnTo>
                      <a:pt x="1068509" y="111881"/>
                    </a:lnTo>
                    <a:lnTo>
                      <a:pt x="1067715" y="108178"/>
                    </a:lnTo>
                    <a:lnTo>
                      <a:pt x="1066922" y="104739"/>
                    </a:lnTo>
                    <a:lnTo>
                      <a:pt x="1065863" y="101301"/>
                    </a:lnTo>
                    <a:lnTo>
                      <a:pt x="1064276" y="98392"/>
                    </a:lnTo>
                    <a:lnTo>
                      <a:pt x="1062424" y="95482"/>
                    </a:lnTo>
                    <a:lnTo>
                      <a:pt x="1060308" y="92573"/>
                    </a:lnTo>
                    <a:lnTo>
                      <a:pt x="1057927" y="90192"/>
                    </a:lnTo>
                    <a:lnTo>
                      <a:pt x="1055546" y="87547"/>
                    </a:lnTo>
                    <a:lnTo>
                      <a:pt x="1052636" y="85696"/>
                    </a:lnTo>
                    <a:lnTo>
                      <a:pt x="1049990" y="83844"/>
                    </a:lnTo>
                    <a:lnTo>
                      <a:pt x="1046816" y="82257"/>
                    </a:lnTo>
                    <a:lnTo>
                      <a:pt x="1043377" y="81200"/>
                    </a:lnTo>
                    <a:lnTo>
                      <a:pt x="1039938" y="80406"/>
                    </a:lnTo>
                    <a:lnTo>
                      <a:pt x="1036498" y="79877"/>
                    </a:lnTo>
                    <a:lnTo>
                      <a:pt x="1032795" y="79348"/>
                    </a:lnTo>
                    <a:close/>
                    <a:moveTo>
                      <a:pt x="986234" y="0"/>
                    </a:moveTo>
                    <a:lnTo>
                      <a:pt x="1012954" y="265"/>
                    </a:lnTo>
                    <a:lnTo>
                      <a:pt x="1039938" y="1058"/>
                    </a:lnTo>
                    <a:lnTo>
                      <a:pt x="1066922" y="2381"/>
                    </a:lnTo>
                    <a:lnTo>
                      <a:pt x="1093641" y="4232"/>
                    </a:lnTo>
                    <a:lnTo>
                      <a:pt x="1120096" y="6612"/>
                    </a:lnTo>
                    <a:lnTo>
                      <a:pt x="1146286" y="8993"/>
                    </a:lnTo>
                    <a:lnTo>
                      <a:pt x="1172212" y="12431"/>
                    </a:lnTo>
                    <a:lnTo>
                      <a:pt x="1198137" y="16134"/>
                    </a:lnTo>
                    <a:lnTo>
                      <a:pt x="1223798" y="20366"/>
                    </a:lnTo>
                    <a:lnTo>
                      <a:pt x="1248930" y="25127"/>
                    </a:lnTo>
                    <a:lnTo>
                      <a:pt x="1274327" y="30417"/>
                    </a:lnTo>
                    <a:lnTo>
                      <a:pt x="1298930" y="35971"/>
                    </a:lnTo>
                    <a:lnTo>
                      <a:pt x="1323268" y="42055"/>
                    </a:lnTo>
                    <a:lnTo>
                      <a:pt x="1347871" y="48931"/>
                    </a:lnTo>
                    <a:lnTo>
                      <a:pt x="1371681" y="56073"/>
                    </a:lnTo>
                    <a:lnTo>
                      <a:pt x="1395225" y="64007"/>
                    </a:lnTo>
                    <a:lnTo>
                      <a:pt x="1418506" y="72207"/>
                    </a:lnTo>
                    <a:lnTo>
                      <a:pt x="1441521" y="80935"/>
                    </a:lnTo>
                    <a:lnTo>
                      <a:pt x="1464272" y="90192"/>
                    </a:lnTo>
                    <a:lnTo>
                      <a:pt x="1486494" y="99979"/>
                    </a:lnTo>
                    <a:lnTo>
                      <a:pt x="1508716" y="110029"/>
                    </a:lnTo>
                    <a:lnTo>
                      <a:pt x="1530145" y="120873"/>
                    </a:lnTo>
                    <a:lnTo>
                      <a:pt x="1551309" y="131982"/>
                    </a:lnTo>
                    <a:lnTo>
                      <a:pt x="1572208" y="143884"/>
                    </a:lnTo>
                    <a:lnTo>
                      <a:pt x="1592313" y="156051"/>
                    </a:lnTo>
                    <a:lnTo>
                      <a:pt x="1612684" y="168747"/>
                    </a:lnTo>
                    <a:lnTo>
                      <a:pt x="1631996" y="181971"/>
                    </a:lnTo>
                    <a:lnTo>
                      <a:pt x="1651043" y="195725"/>
                    </a:lnTo>
                    <a:lnTo>
                      <a:pt x="1660567" y="202602"/>
                    </a:lnTo>
                    <a:lnTo>
                      <a:pt x="1669826" y="210008"/>
                    </a:lnTo>
                    <a:lnTo>
                      <a:pt x="1678821" y="217413"/>
                    </a:lnTo>
                    <a:lnTo>
                      <a:pt x="1687815" y="224819"/>
                    </a:lnTo>
                    <a:lnTo>
                      <a:pt x="1696810" y="232225"/>
                    </a:lnTo>
                    <a:lnTo>
                      <a:pt x="1705804" y="240160"/>
                    </a:lnTo>
                    <a:lnTo>
                      <a:pt x="1714535" y="247830"/>
                    </a:lnTo>
                    <a:lnTo>
                      <a:pt x="1723000" y="255765"/>
                    </a:lnTo>
                    <a:lnTo>
                      <a:pt x="1731466" y="263964"/>
                    </a:lnTo>
                    <a:lnTo>
                      <a:pt x="1739931" y="272164"/>
                    </a:lnTo>
                    <a:lnTo>
                      <a:pt x="1747868" y="280098"/>
                    </a:lnTo>
                    <a:lnTo>
                      <a:pt x="1756069" y="288827"/>
                    </a:lnTo>
                    <a:lnTo>
                      <a:pt x="1764005" y="297290"/>
                    </a:lnTo>
                    <a:lnTo>
                      <a:pt x="1771941" y="306019"/>
                    </a:lnTo>
                    <a:lnTo>
                      <a:pt x="1779349" y="314747"/>
                    </a:lnTo>
                    <a:lnTo>
                      <a:pt x="1787021" y="323740"/>
                    </a:lnTo>
                    <a:lnTo>
                      <a:pt x="1794163" y="332997"/>
                    </a:lnTo>
                    <a:lnTo>
                      <a:pt x="1801571" y="341990"/>
                    </a:lnTo>
                    <a:lnTo>
                      <a:pt x="1808714" y="351512"/>
                    </a:lnTo>
                    <a:lnTo>
                      <a:pt x="1815592" y="360769"/>
                    </a:lnTo>
                    <a:lnTo>
                      <a:pt x="1822735" y="370291"/>
                    </a:lnTo>
                    <a:lnTo>
                      <a:pt x="1829348" y="380077"/>
                    </a:lnTo>
                    <a:lnTo>
                      <a:pt x="1835962" y="389863"/>
                    </a:lnTo>
                    <a:lnTo>
                      <a:pt x="1842311" y="399914"/>
                    </a:lnTo>
                    <a:lnTo>
                      <a:pt x="1848396" y="409964"/>
                    </a:lnTo>
                    <a:lnTo>
                      <a:pt x="1854745" y="420280"/>
                    </a:lnTo>
                    <a:lnTo>
                      <a:pt x="1860830" y="430330"/>
                    </a:lnTo>
                    <a:lnTo>
                      <a:pt x="1866385" y="441175"/>
                    </a:lnTo>
                    <a:lnTo>
                      <a:pt x="1872470" y="451490"/>
                    </a:lnTo>
                    <a:lnTo>
                      <a:pt x="1877761" y="462070"/>
                    </a:lnTo>
                    <a:lnTo>
                      <a:pt x="1883316" y="473178"/>
                    </a:lnTo>
                    <a:lnTo>
                      <a:pt x="1888342" y="484023"/>
                    </a:lnTo>
                    <a:lnTo>
                      <a:pt x="1893369" y="495396"/>
                    </a:lnTo>
                    <a:lnTo>
                      <a:pt x="1898395" y="506240"/>
                    </a:lnTo>
                    <a:lnTo>
                      <a:pt x="1903157" y="517613"/>
                    </a:lnTo>
                    <a:lnTo>
                      <a:pt x="1907654" y="529251"/>
                    </a:lnTo>
                    <a:lnTo>
                      <a:pt x="1912152" y="540624"/>
                    </a:lnTo>
                    <a:lnTo>
                      <a:pt x="1916385" y="552526"/>
                    </a:lnTo>
                    <a:lnTo>
                      <a:pt x="1920617" y="564428"/>
                    </a:lnTo>
                    <a:lnTo>
                      <a:pt x="1924586" y="576331"/>
                    </a:lnTo>
                    <a:lnTo>
                      <a:pt x="1928289" y="588497"/>
                    </a:lnTo>
                    <a:lnTo>
                      <a:pt x="1931993" y="600664"/>
                    </a:lnTo>
                    <a:lnTo>
                      <a:pt x="1935432" y="612831"/>
                    </a:lnTo>
                    <a:lnTo>
                      <a:pt x="1938607" y="625526"/>
                    </a:lnTo>
                    <a:lnTo>
                      <a:pt x="1941781" y="637958"/>
                    </a:lnTo>
                    <a:lnTo>
                      <a:pt x="1944691" y="650918"/>
                    </a:lnTo>
                    <a:lnTo>
                      <a:pt x="1947337" y="663613"/>
                    </a:lnTo>
                    <a:lnTo>
                      <a:pt x="1950247" y="676574"/>
                    </a:lnTo>
                    <a:lnTo>
                      <a:pt x="1952363" y="689798"/>
                    </a:lnTo>
                    <a:lnTo>
                      <a:pt x="1954744" y="703023"/>
                    </a:lnTo>
                    <a:lnTo>
                      <a:pt x="1956596" y="716248"/>
                    </a:lnTo>
                    <a:lnTo>
                      <a:pt x="1958448" y="729737"/>
                    </a:lnTo>
                    <a:lnTo>
                      <a:pt x="1960299" y="743490"/>
                    </a:lnTo>
                    <a:lnTo>
                      <a:pt x="1961622" y="757244"/>
                    </a:lnTo>
                    <a:lnTo>
                      <a:pt x="1962945" y="770998"/>
                    </a:lnTo>
                    <a:lnTo>
                      <a:pt x="1964268" y="785016"/>
                    </a:lnTo>
                    <a:lnTo>
                      <a:pt x="1965061" y="799034"/>
                    </a:lnTo>
                    <a:lnTo>
                      <a:pt x="1965855" y="813317"/>
                    </a:lnTo>
                    <a:lnTo>
                      <a:pt x="1966384" y="827599"/>
                    </a:lnTo>
                    <a:lnTo>
                      <a:pt x="1966649" y="842411"/>
                    </a:lnTo>
                    <a:lnTo>
                      <a:pt x="1966913" y="856958"/>
                    </a:lnTo>
                    <a:lnTo>
                      <a:pt x="1966913" y="871769"/>
                    </a:lnTo>
                    <a:lnTo>
                      <a:pt x="1966649" y="886581"/>
                    </a:lnTo>
                    <a:lnTo>
                      <a:pt x="1966120" y="901393"/>
                    </a:lnTo>
                    <a:lnTo>
                      <a:pt x="1965590" y="916733"/>
                    </a:lnTo>
                    <a:lnTo>
                      <a:pt x="1964797" y="931809"/>
                    </a:lnTo>
                    <a:lnTo>
                      <a:pt x="1964003" y="947150"/>
                    </a:lnTo>
                    <a:lnTo>
                      <a:pt x="1962416" y="962755"/>
                    </a:lnTo>
                    <a:lnTo>
                      <a:pt x="1961093" y="978360"/>
                    </a:lnTo>
                    <a:lnTo>
                      <a:pt x="1959506" y="994230"/>
                    </a:lnTo>
                    <a:lnTo>
                      <a:pt x="1957654" y="1010099"/>
                    </a:lnTo>
                    <a:lnTo>
                      <a:pt x="1955802" y="1026233"/>
                    </a:lnTo>
                    <a:lnTo>
                      <a:pt x="1953950" y="1038929"/>
                    </a:lnTo>
                    <a:lnTo>
                      <a:pt x="1952363" y="1051360"/>
                    </a:lnTo>
                    <a:lnTo>
                      <a:pt x="1950247" y="1064056"/>
                    </a:lnTo>
                    <a:lnTo>
                      <a:pt x="1947866" y="1076752"/>
                    </a:lnTo>
                    <a:lnTo>
                      <a:pt x="1944956" y="1089447"/>
                    </a:lnTo>
                    <a:lnTo>
                      <a:pt x="1942046" y="1101879"/>
                    </a:lnTo>
                    <a:lnTo>
                      <a:pt x="1938607" y="1114574"/>
                    </a:lnTo>
                    <a:lnTo>
                      <a:pt x="1935167" y="1127005"/>
                    </a:lnTo>
                    <a:lnTo>
                      <a:pt x="1931199" y="1139701"/>
                    </a:lnTo>
                    <a:lnTo>
                      <a:pt x="1927231" y="1152132"/>
                    </a:lnTo>
                    <a:lnTo>
                      <a:pt x="1922998" y="1164828"/>
                    </a:lnTo>
                    <a:lnTo>
                      <a:pt x="1918501" y="1177524"/>
                    </a:lnTo>
                    <a:lnTo>
                      <a:pt x="1913210" y="1189955"/>
                    </a:lnTo>
                    <a:lnTo>
                      <a:pt x="1908448" y="1202386"/>
                    </a:lnTo>
                    <a:lnTo>
                      <a:pt x="1903157" y="1214817"/>
                    </a:lnTo>
                    <a:lnTo>
                      <a:pt x="1897866" y="1227513"/>
                    </a:lnTo>
                    <a:lnTo>
                      <a:pt x="1892311" y="1239944"/>
                    </a:lnTo>
                    <a:lnTo>
                      <a:pt x="1886491" y="1252111"/>
                    </a:lnTo>
                    <a:lnTo>
                      <a:pt x="1880142" y="1264806"/>
                    </a:lnTo>
                    <a:lnTo>
                      <a:pt x="1874321" y="1276973"/>
                    </a:lnTo>
                    <a:lnTo>
                      <a:pt x="1861359" y="1301571"/>
                    </a:lnTo>
                    <a:lnTo>
                      <a:pt x="1847867" y="1325904"/>
                    </a:lnTo>
                    <a:lnTo>
                      <a:pt x="1834110" y="1350238"/>
                    </a:lnTo>
                    <a:lnTo>
                      <a:pt x="1819825" y="1374306"/>
                    </a:lnTo>
                    <a:lnTo>
                      <a:pt x="1805274" y="1397846"/>
                    </a:lnTo>
                    <a:lnTo>
                      <a:pt x="1790195" y="1421386"/>
                    </a:lnTo>
                    <a:lnTo>
                      <a:pt x="1774851" y="1444662"/>
                    </a:lnTo>
                    <a:lnTo>
                      <a:pt x="1759772" y="1467673"/>
                    </a:lnTo>
                    <a:lnTo>
                      <a:pt x="1744164" y="1490154"/>
                    </a:lnTo>
                    <a:lnTo>
                      <a:pt x="1728820" y="1512636"/>
                    </a:lnTo>
                    <a:lnTo>
                      <a:pt x="1697868" y="1556278"/>
                    </a:lnTo>
                    <a:lnTo>
                      <a:pt x="1667974" y="1598332"/>
                    </a:lnTo>
                    <a:lnTo>
                      <a:pt x="1639403" y="1638535"/>
                    </a:lnTo>
                    <a:lnTo>
                      <a:pt x="1625647" y="1658108"/>
                    </a:lnTo>
                    <a:lnTo>
                      <a:pt x="1612419" y="1676887"/>
                    </a:lnTo>
                    <a:lnTo>
                      <a:pt x="1599985" y="1695401"/>
                    </a:lnTo>
                    <a:lnTo>
                      <a:pt x="1587816" y="1713387"/>
                    </a:lnTo>
                    <a:lnTo>
                      <a:pt x="1576705" y="1730843"/>
                    </a:lnTo>
                    <a:lnTo>
                      <a:pt x="1566388" y="1748035"/>
                    </a:lnTo>
                    <a:lnTo>
                      <a:pt x="1607393" y="2062253"/>
                    </a:lnTo>
                    <a:lnTo>
                      <a:pt x="1556070" y="2077329"/>
                    </a:lnTo>
                    <a:lnTo>
                      <a:pt x="1479087" y="2100605"/>
                    </a:lnTo>
                    <a:lnTo>
                      <a:pt x="1371681" y="2133931"/>
                    </a:lnTo>
                    <a:lnTo>
                      <a:pt x="1245491" y="2173076"/>
                    </a:lnTo>
                    <a:lnTo>
                      <a:pt x="1113217" y="2214601"/>
                    </a:lnTo>
                    <a:lnTo>
                      <a:pt x="986499" y="2254804"/>
                    </a:lnTo>
                    <a:lnTo>
                      <a:pt x="877241" y="2289188"/>
                    </a:lnTo>
                    <a:lnTo>
                      <a:pt x="797347" y="2314844"/>
                    </a:lnTo>
                    <a:lnTo>
                      <a:pt x="772480" y="2323043"/>
                    </a:lnTo>
                    <a:lnTo>
                      <a:pt x="759252" y="2327275"/>
                    </a:lnTo>
                    <a:lnTo>
                      <a:pt x="710046" y="2094521"/>
                    </a:lnTo>
                    <a:lnTo>
                      <a:pt x="701846" y="2097431"/>
                    </a:lnTo>
                    <a:lnTo>
                      <a:pt x="680153" y="2105630"/>
                    </a:lnTo>
                    <a:lnTo>
                      <a:pt x="664544" y="2110920"/>
                    </a:lnTo>
                    <a:lnTo>
                      <a:pt x="646820" y="2117003"/>
                    </a:lnTo>
                    <a:lnTo>
                      <a:pt x="626978" y="2123351"/>
                    </a:lnTo>
                    <a:lnTo>
                      <a:pt x="605550" y="2129699"/>
                    </a:lnTo>
                    <a:lnTo>
                      <a:pt x="582799" y="2136576"/>
                    </a:lnTo>
                    <a:lnTo>
                      <a:pt x="559254" y="2142923"/>
                    </a:lnTo>
                    <a:lnTo>
                      <a:pt x="535180" y="2149007"/>
                    </a:lnTo>
                    <a:lnTo>
                      <a:pt x="523011" y="2151652"/>
                    </a:lnTo>
                    <a:lnTo>
                      <a:pt x="511107" y="2154297"/>
                    </a:lnTo>
                    <a:lnTo>
                      <a:pt x="498937" y="2156413"/>
                    </a:lnTo>
                    <a:lnTo>
                      <a:pt x="486768" y="2158793"/>
                    </a:lnTo>
                    <a:lnTo>
                      <a:pt x="475128" y="2160644"/>
                    </a:lnTo>
                    <a:lnTo>
                      <a:pt x="463488" y="2162496"/>
                    </a:lnTo>
                    <a:lnTo>
                      <a:pt x="452112" y="2163554"/>
                    </a:lnTo>
                    <a:lnTo>
                      <a:pt x="441001" y="2164612"/>
                    </a:lnTo>
                    <a:lnTo>
                      <a:pt x="430419" y="2165141"/>
                    </a:lnTo>
                    <a:lnTo>
                      <a:pt x="420102" y="2165141"/>
                    </a:lnTo>
                    <a:lnTo>
                      <a:pt x="410049" y="2164876"/>
                    </a:lnTo>
                    <a:lnTo>
                      <a:pt x="400261" y="2164083"/>
                    </a:lnTo>
                    <a:lnTo>
                      <a:pt x="391002" y="2162760"/>
                    </a:lnTo>
                    <a:lnTo>
                      <a:pt x="382272" y="2160644"/>
                    </a:lnTo>
                    <a:lnTo>
                      <a:pt x="373806" y="2158264"/>
                    </a:lnTo>
                    <a:lnTo>
                      <a:pt x="365870" y="2155355"/>
                    </a:lnTo>
                    <a:lnTo>
                      <a:pt x="357933" y="2151916"/>
                    </a:lnTo>
                    <a:lnTo>
                      <a:pt x="350790" y="2148213"/>
                    </a:lnTo>
                    <a:lnTo>
                      <a:pt x="343648" y="2144246"/>
                    </a:lnTo>
                    <a:lnTo>
                      <a:pt x="337034" y="2139749"/>
                    </a:lnTo>
                    <a:lnTo>
                      <a:pt x="330685" y="2135253"/>
                    </a:lnTo>
                    <a:lnTo>
                      <a:pt x="324600" y="2129963"/>
                    </a:lnTo>
                    <a:lnTo>
                      <a:pt x="319045" y="2124938"/>
                    </a:lnTo>
                    <a:lnTo>
                      <a:pt x="313489" y="2119384"/>
                    </a:lnTo>
                    <a:lnTo>
                      <a:pt x="308463" y="2114094"/>
                    </a:lnTo>
                    <a:lnTo>
                      <a:pt x="303966" y="2108539"/>
                    </a:lnTo>
                    <a:lnTo>
                      <a:pt x="299468" y="2102456"/>
                    </a:lnTo>
                    <a:lnTo>
                      <a:pt x="295500" y="2096902"/>
                    </a:lnTo>
                    <a:lnTo>
                      <a:pt x="291796" y="2091083"/>
                    </a:lnTo>
                    <a:lnTo>
                      <a:pt x="288357" y="2085264"/>
                    </a:lnTo>
                    <a:lnTo>
                      <a:pt x="285183" y="2079445"/>
                    </a:lnTo>
                    <a:lnTo>
                      <a:pt x="282537" y="2073891"/>
                    </a:lnTo>
                    <a:lnTo>
                      <a:pt x="279892" y="2068336"/>
                    </a:lnTo>
                    <a:lnTo>
                      <a:pt x="277511" y="2062782"/>
                    </a:lnTo>
                    <a:lnTo>
                      <a:pt x="275394" y="2057757"/>
                    </a:lnTo>
                    <a:lnTo>
                      <a:pt x="273807" y="2052467"/>
                    </a:lnTo>
                    <a:lnTo>
                      <a:pt x="272220" y="2047706"/>
                    </a:lnTo>
                    <a:lnTo>
                      <a:pt x="271162" y="2042945"/>
                    </a:lnTo>
                    <a:lnTo>
                      <a:pt x="270103" y="2038713"/>
                    </a:lnTo>
                    <a:lnTo>
                      <a:pt x="269574" y="2035275"/>
                    </a:lnTo>
                    <a:lnTo>
                      <a:pt x="269310" y="2031572"/>
                    </a:lnTo>
                    <a:lnTo>
                      <a:pt x="269045" y="2028398"/>
                    </a:lnTo>
                    <a:lnTo>
                      <a:pt x="269045" y="2025489"/>
                    </a:lnTo>
                    <a:lnTo>
                      <a:pt x="269310" y="2022050"/>
                    </a:lnTo>
                    <a:lnTo>
                      <a:pt x="270632" y="2013851"/>
                    </a:lnTo>
                    <a:lnTo>
                      <a:pt x="272484" y="2004329"/>
                    </a:lnTo>
                    <a:lnTo>
                      <a:pt x="274865" y="1993749"/>
                    </a:lnTo>
                    <a:lnTo>
                      <a:pt x="280156" y="1969680"/>
                    </a:lnTo>
                    <a:lnTo>
                      <a:pt x="282802" y="1957249"/>
                    </a:lnTo>
                    <a:lnTo>
                      <a:pt x="284918" y="1944289"/>
                    </a:lnTo>
                    <a:lnTo>
                      <a:pt x="285712" y="1937677"/>
                    </a:lnTo>
                    <a:lnTo>
                      <a:pt x="286770" y="1931329"/>
                    </a:lnTo>
                    <a:lnTo>
                      <a:pt x="287034" y="1924981"/>
                    </a:lnTo>
                    <a:lnTo>
                      <a:pt x="287299" y="1918633"/>
                    </a:lnTo>
                    <a:lnTo>
                      <a:pt x="287564" y="1912285"/>
                    </a:lnTo>
                    <a:lnTo>
                      <a:pt x="287299" y="1906202"/>
                    </a:lnTo>
                    <a:lnTo>
                      <a:pt x="286770" y="1900383"/>
                    </a:lnTo>
                    <a:lnTo>
                      <a:pt x="285712" y="1894564"/>
                    </a:lnTo>
                    <a:lnTo>
                      <a:pt x="284654" y="1889010"/>
                    </a:lnTo>
                    <a:lnTo>
                      <a:pt x="283066" y="1883985"/>
                    </a:lnTo>
                    <a:lnTo>
                      <a:pt x="280950" y="1878695"/>
                    </a:lnTo>
                    <a:lnTo>
                      <a:pt x="278569" y="1873934"/>
                    </a:lnTo>
                    <a:lnTo>
                      <a:pt x="275659" y="1869438"/>
                    </a:lnTo>
                    <a:lnTo>
                      <a:pt x="272220" y="1865735"/>
                    </a:lnTo>
                    <a:lnTo>
                      <a:pt x="268781" y="1862032"/>
                    </a:lnTo>
                    <a:lnTo>
                      <a:pt x="264283" y="1858593"/>
                    </a:lnTo>
                    <a:lnTo>
                      <a:pt x="235712" y="1840343"/>
                    </a:lnTo>
                    <a:lnTo>
                      <a:pt x="215077" y="1826854"/>
                    </a:lnTo>
                    <a:lnTo>
                      <a:pt x="198146" y="1816274"/>
                    </a:lnTo>
                    <a:lnTo>
                      <a:pt x="194443" y="1807017"/>
                    </a:lnTo>
                    <a:lnTo>
                      <a:pt x="191004" y="1797231"/>
                    </a:lnTo>
                    <a:lnTo>
                      <a:pt x="187300" y="1785064"/>
                    </a:lnTo>
                    <a:lnTo>
                      <a:pt x="185448" y="1778981"/>
                    </a:lnTo>
                    <a:lnTo>
                      <a:pt x="184125" y="1772369"/>
                    </a:lnTo>
                    <a:lnTo>
                      <a:pt x="182803" y="1766285"/>
                    </a:lnTo>
                    <a:lnTo>
                      <a:pt x="182009" y="1759937"/>
                    </a:lnTo>
                    <a:lnTo>
                      <a:pt x="181744" y="1754383"/>
                    </a:lnTo>
                    <a:lnTo>
                      <a:pt x="181744" y="1749093"/>
                    </a:lnTo>
                    <a:lnTo>
                      <a:pt x="182009" y="1746977"/>
                    </a:lnTo>
                    <a:lnTo>
                      <a:pt x="182538" y="1744597"/>
                    </a:lnTo>
                    <a:lnTo>
                      <a:pt x="183067" y="1742745"/>
                    </a:lnTo>
                    <a:lnTo>
                      <a:pt x="183861" y="1740629"/>
                    </a:lnTo>
                    <a:lnTo>
                      <a:pt x="186242" y="1737191"/>
                    </a:lnTo>
                    <a:lnTo>
                      <a:pt x="188623" y="1734017"/>
                    </a:lnTo>
                    <a:lnTo>
                      <a:pt x="191797" y="1730579"/>
                    </a:lnTo>
                    <a:lnTo>
                      <a:pt x="194707" y="1727140"/>
                    </a:lnTo>
                    <a:lnTo>
                      <a:pt x="201586" y="1720792"/>
                    </a:lnTo>
                    <a:lnTo>
                      <a:pt x="208199" y="1714445"/>
                    </a:lnTo>
                    <a:lnTo>
                      <a:pt x="214548" y="1709155"/>
                    </a:lnTo>
                    <a:lnTo>
                      <a:pt x="219310" y="1704394"/>
                    </a:lnTo>
                    <a:lnTo>
                      <a:pt x="220897" y="1702542"/>
                    </a:lnTo>
                    <a:lnTo>
                      <a:pt x="221691" y="1700691"/>
                    </a:lnTo>
                    <a:lnTo>
                      <a:pt x="222220" y="1699369"/>
                    </a:lnTo>
                    <a:lnTo>
                      <a:pt x="221956" y="1698840"/>
                    </a:lnTo>
                    <a:lnTo>
                      <a:pt x="221691" y="1698311"/>
                    </a:lnTo>
                    <a:lnTo>
                      <a:pt x="220104" y="1697253"/>
                    </a:lnTo>
                    <a:lnTo>
                      <a:pt x="216929" y="1695666"/>
                    </a:lnTo>
                    <a:lnTo>
                      <a:pt x="207141" y="1691169"/>
                    </a:lnTo>
                    <a:lnTo>
                      <a:pt x="193914" y="1686144"/>
                    </a:lnTo>
                    <a:lnTo>
                      <a:pt x="178834" y="1680061"/>
                    </a:lnTo>
                    <a:lnTo>
                      <a:pt x="163491" y="1674242"/>
                    </a:lnTo>
                    <a:lnTo>
                      <a:pt x="148940" y="1668158"/>
                    </a:lnTo>
                    <a:lnTo>
                      <a:pt x="137300" y="1663133"/>
                    </a:lnTo>
                    <a:lnTo>
                      <a:pt x="132803" y="1661282"/>
                    </a:lnTo>
                    <a:lnTo>
                      <a:pt x="129628" y="1659166"/>
                    </a:lnTo>
                    <a:lnTo>
                      <a:pt x="128570" y="1658372"/>
                    </a:lnTo>
                    <a:lnTo>
                      <a:pt x="127248" y="1657314"/>
                    </a:lnTo>
                    <a:lnTo>
                      <a:pt x="124602" y="1654140"/>
                    </a:lnTo>
                    <a:lnTo>
                      <a:pt x="122221" y="1649908"/>
                    </a:lnTo>
                    <a:lnTo>
                      <a:pt x="119576" y="1645147"/>
                    </a:lnTo>
                    <a:lnTo>
                      <a:pt x="116930" y="1639593"/>
                    </a:lnTo>
                    <a:lnTo>
                      <a:pt x="115078" y="1633774"/>
                    </a:lnTo>
                    <a:lnTo>
                      <a:pt x="112697" y="1627162"/>
                    </a:lnTo>
                    <a:lnTo>
                      <a:pt x="111375" y="1620814"/>
                    </a:lnTo>
                    <a:lnTo>
                      <a:pt x="110052" y="1613937"/>
                    </a:lnTo>
                    <a:lnTo>
                      <a:pt x="109258" y="1607589"/>
                    </a:lnTo>
                    <a:lnTo>
                      <a:pt x="108994" y="1601506"/>
                    </a:lnTo>
                    <a:lnTo>
                      <a:pt x="109258" y="1595158"/>
                    </a:lnTo>
                    <a:lnTo>
                      <a:pt x="109523" y="1592513"/>
                    </a:lnTo>
                    <a:lnTo>
                      <a:pt x="110052" y="1589868"/>
                    </a:lnTo>
                    <a:lnTo>
                      <a:pt x="110846" y="1587488"/>
                    </a:lnTo>
                    <a:lnTo>
                      <a:pt x="111639" y="1585107"/>
                    </a:lnTo>
                    <a:lnTo>
                      <a:pt x="112697" y="1582992"/>
                    </a:lnTo>
                    <a:lnTo>
                      <a:pt x="114285" y="1581140"/>
                    </a:lnTo>
                    <a:lnTo>
                      <a:pt x="115607" y="1579553"/>
                    </a:lnTo>
                    <a:lnTo>
                      <a:pt x="117195" y="1578231"/>
                    </a:lnTo>
                    <a:lnTo>
                      <a:pt x="120898" y="1575321"/>
                    </a:lnTo>
                    <a:lnTo>
                      <a:pt x="124338" y="1572412"/>
                    </a:lnTo>
                    <a:lnTo>
                      <a:pt x="127512" y="1569502"/>
                    </a:lnTo>
                    <a:lnTo>
                      <a:pt x="130158" y="1566328"/>
                    </a:lnTo>
                    <a:lnTo>
                      <a:pt x="132803" y="1563155"/>
                    </a:lnTo>
                    <a:lnTo>
                      <a:pt x="134655" y="1560245"/>
                    </a:lnTo>
                    <a:lnTo>
                      <a:pt x="136771" y="1556807"/>
                    </a:lnTo>
                    <a:lnTo>
                      <a:pt x="138094" y="1553368"/>
                    </a:lnTo>
                    <a:lnTo>
                      <a:pt x="139417" y="1549930"/>
                    </a:lnTo>
                    <a:lnTo>
                      <a:pt x="140475" y="1546756"/>
                    </a:lnTo>
                    <a:lnTo>
                      <a:pt x="141004" y="1543318"/>
                    </a:lnTo>
                    <a:lnTo>
                      <a:pt x="141004" y="1539879"/>
                    </a:lnTo>
                    <a:lnTo>
                      <a:pt x="141004" y="1536705"/>
                    </a:lnTo>
                    <a:lnTo>
                      <a:pt x="140475" y="1533531"/>
                    </a:lnTo>
                    <a:lnTo>
                      <a:pt x="139417" y="1530093"/>
                    </a:lnTo>
                    <a:lnTo>
                      <a:pt x="138359" y="1526919"/>
                    </a:lnTo>
                    <a:lnTo>
                      <a:pt x="136771" y="1524010"/>
                    </a:lnTo>
                    <a:lnTo>
                      <a:pt x="134655" y="1521100"/>
                    </a:lnTo>
                    <a:lnTo>
                      <a:pt x="132539" y="1518455"/>
                    </a:lnTo>
                    <a:lnTo>
                      <a:pt x="129628" y="1515546"/>
                    </a:lnTo>
                    <a:lnTo>
                      <a:pt x="126718" y="1512901"/>
                    </a:lnTo>
                    <a:lnTo>
                      <a:pt x="123279" y="1510520"/>
                    </a:lnTo>
                    <a:lnTo>
                      <a:pt x="119576" y="1508404"/>
                    </a:lnTo>
                    <a:lnTo>
                      <a:pt x="115343" y="1506289"/>
                    </a:lnTo>
                    <a:lnTo>
                      <a:pt x="110581" y="1504702"/>
                    </a:lnTo>
                    <a:lnTo>
                      <a:pt x="105555" y="1502850"/>
                    </a:lnTo>
                    <a:lnTo>
                      <a:pt x="100264" y="1501792"/>
                    </a:lnTo>
                    <a:lnTo>
                      <a:pt x="94179" y="1500734"/>
                    </a:lnTo>
                    <a:lnTo>
                      <a:pt x="88094" y="1499676"/>
                    </a:lnTo>
                    <a:lnTo>
                      <a:pt x="81481" y="1499147"/>
                    </a:lnTo>
                    <a:lnTo>
                      <a:pt x="74338" y="1498883"/>
                    </a:lnTo>
                    <a:lnTo>
                      <a:pt x="66666" y="1498883"/>
                    </a:lnTo>
                    <a:lnTo>
                      <a:pt x="60846" y="1498883"/>
                    </a:lnTo>
                    <a:lnTo>
                      <a:pt x="55026" y="1498354"/>
                    </a:lnTo>
                    <a:lnTo>
                      <a:pt x="49735" y="1497560"/>
                    </a:lnTo>
                    <a:lnTo>
                      <a:pt x="44709" y="1496238"/>
                    </a:lnTo>
                    <a:lnTo>
                      <a:pt x="39947" y="1494386"/>
                    </a:lnTo>
                    <a:lnTo>
                      <a:pt x="35449" y="1492270"/>
                    </a:lnTo>
                    <a:lnTo>
                      <a:pt x="31217" y="1489625"/>
                    </a:lnTo>
                    <a:lnTo>
                      <a:pt x="27248" y="1486981"/>
                    </a:lnTo>
                    <a:lnTo>
                      <a:pt x="23545" y="1483807"/>
                    </a:lnTo>
                    <a:lnTo>
                      <a:pt x="20106" y="1480368"/>
                    </a:lnTo>
                    <a:lnTo>
                      <a:pt x="17196" y="1476665"/>
                    </a:lnTo>
                    <a:lnTo>
                      <a:pt x="14286" y="1472962"/>
                    </a:lnTo>
                    <a:lnTo>
                      <a:pt x="11640" y="1468995"/>
                    </a:lnTo>
                    <a:lnTo>
                      <a:pt x="9524" y="1464499"/>
                    </a:lnTo>
                    <a:lnTo>
                      <a:pt x="7407" y="1460002"/>
                    </a:lnTo>
                    <a:lnTo>
                      <a:pt x="5820" y="1455506"/>
                    </a:lnTo>
                    <a:lnTo>
                      <a:pt x="4233" y="1450745"/>
                    </a:lnTo>
                    <a:lnTo>
                      <a:pt x="2910" y="1445720"/>
                    </a:lnTo>
                    <a:lnTo>
                      <a:pt x="1852" y="1440959"/>
                    </a:lnTo>
                    <a:lnTo>
                      <a:pt x="1058" y="1435669"/>
                    </a:lnTo>
                    <a:lnTo>
                      <a:pt x="529" y="1430643"/>
                    </a:lnTo>
                    <a:lnTo>
                      <a:pt x="265" y="1425354"/>
                    </a:lnTo>
                    <a:lnTo>
                      <a:pt x="0" y="1420328"/>
                    </a:lnTo>
                    <a:lnTo>
                      <a:pt x="0" y="1415303"/>
                    </a:lnTo>
                    <a:lnTo>
                      <a:pt x="265" y="1410278"/>
                    </a:lnTo>
                    <a:lnTo>
                      <a:pt x="794" y="1405252"/>
                    </a:lnTo>
                    <a:lnTo>
                      <a:pt x="1323" y="1400227"/>
                    </a:lnTo>
                    <a:lnTo>
                      <a:pt x="2116" y="1395466"/>
                    </a:lnTo>
                    <a:lnTo>
                      <a:pt x="2910" y="1390705"/>
                    </a:lnTo>
                    <a:lnTo>
                      <a:pt x="4233" y="1386209"/>
                    </a:lnTo>
                    <a:lnTo>
                      <a:pt x="5556" y="1381977"/>
                    </a:lnTo>
                    <a:lnTo>
                      <a:pt x="6878" y="1377745"/>
                    </a:lnTo>
                    <a:lnTo>
                      <a:pt x="11640" y="1365843"/>
                    </a:lnTo>
                    <a:lnTo>
                      <a:pt x="19048" y="1349444"/>
                    </a:lnTo>
                    <a:lnTo>
                      <a:pt x="39947" y="1303687"/>
                    </a:lnTo>
                    <a:lnTo>
                      <a:pt x="65608" y="1245763"/>
                    </a:lnTo>
                    <a:lnTo>
                      <a:pt x="79629" y="1214288"/>
                    </a:lnTo>
                    <a:lnTo>
                      <a:pt x="93650" y="1182020"/>
                    </a:lnTo>
                    <a:lnTo>
                      <a:pt x="107406" y="1149487"/>
                    </a:lnTo>
                    <a:lnTo>
                      <a:pt x="120634" y="1117484"/>
                    </a:lnTo>
                    <a:lnTo>
                      <a:pt x="133068" y="1086802"/>
                    </a:lnTo>
                    <a:lnTo>
                      <a:pt x="138623" y="1072255"/>
                    </a:lnTo>
                    <a:lnTo>
                      <a:pt x="143914" y="1057973"/>
                    </a:lnTo>
                    <a:lnTo>
                      <a:pt x="148411" y="1044748"/>
                    </a:lnTo>
                    <a:lnTo>
                      <a:pt x="152909" y="1031788"/>
                    </a:lnTo>
                    <a:lnTo>
                      <a:pt x="156612" y="1019886"/>
                    </a:lnTo>
                    <a:lnTo>
                      <a:pt x="159787" y="1009041"/>
                    </a:lnTo>
                    <a:lnTo>
                      <a:pt x="162168" y="999255"/>
                    </a:lnTo>
                    <a:lnTo>
                      <a:pt x="164020" y="990527"/>
                    </a:lnTo>
                    <a:lnTo>
                      <a:pt x="164813" y="982857"/>
                    </a:lnTo>
                    <a:lnTo>
                      <a:pt x="165078" y="979683"/>
                    </a:lnTo>
                    <a:lnTo>
                      <a:pt x="165078" y="976509"/>
                    </a:lnTo>
                    <a:lnTo>
                      <a:pt x="164549" y="965929"/>
                    </a:lnTo>
                    <a:lnTo>
                      <a:pt x="163755" y="956143"/>
                    </a:lnTo>
                    <a:lnTo>
                      <a:pt x="162697" y="947944"/>
                    </a:lnTo>
                    <a:lnTo>
                      <a:pt x="161374" y="940273"/>
                    </a:lnTo>
                    <a:lnTo>
                      <a:pt x="160051" y="933396"/>
                    </a:lnTo>
                    <a:lnTo>
                      <a:pt x="158729" y="927578"/>
                    </a:lnTo>
                    <a:lnTo>
                      <a:pt x="157141" y="922288"/>
                    </a:lnTo>
                    <a:lnTo>
                      <a:pt x="155554" y="917527"/>
                    </a:lnTo>
                    <a:lnTo>
                      <a:pt x="152380" y="908799"/>
                    </a:lnTo>
                    <a:lnTo>
                      <a:pt x="149999" y="900864"/>
                    </a:lnTo>
                    <a:lnTo>
                      <a:pt x="148940" y="897425"/>
                    </a:lnTo>
                    <a:lnTo>
                      <a:pt x="148147" y="893458"/>
                    </a:lnTo>
                    <a:lnTo>
                      <a:pt x="147618" y="889226"/>
                    </a:lnTo>
                    <a:lnTo>
                      <a:pt x="147353" y="884730"/>
                    </a:lnTo>
                    <a:lnTo>
                      <a:pt x="147618" y="861190"/>
                    </a:lnTo>
                    <a:lnTo>
                      <a:pt x="148411" y="837385"/>
                    </a:lnTo>
                    <a:lnTo>
                      <a:pt x="149734" y="814374"/>
                    </a:lnTo>
                    <a:lnTo>
                      <a:pt x="151321" y="791364"/>
                    </a:lnTo>
                    <a:lnTo>
                      <a:pt x="153438" y="768617"/>
                    </a:lnTo>
                    <a:lnTo>
                      <a:pt x="156083" y="745871"/>
                    </a:lnTo>
                    <a:lnTo>
                      <a:pt x="159258" y="723653"/>
                    </a:lnTo>
                    <a:lnTo>
                      <a:pt x="162697" y="701700"/>
                    </a:lnTo>
                    <a:lnTo>
                      <a:pt x="166665" y="679747"/>
                    </a:lnTo>
                    <a:lnTo>
                      <a:pt x="171163" y="657795"/>
                    </a:lnTo>
                    <a:lnTo>
                      <a:pt x="176189" y="636371"/>
                    </a:lnTo>
                    <a:lnTo>
                      <a:pt x="181744" y="615476"/>
                    </a:lnTo>
                    <a:lnTo>
                      <a:pt x="187300" y="594316"/>
                    </a:lnTo>
                    <a:lnTo>
                      <a:pt x="193649" y="573686"/>
                    </a:lnTo>
                    <a:lnTo>
                      <a:pt x="200263" y="553320"/>
                    </a:lnTo>
                    <a:lnTo>
                      <a:pt x="207406" y="533218"/>
                    </a:lnTo>
                    <a:lnTo>
                      <a:pt x="215077" y="513117"/>
                    </a:lnTo>
                    <a:lnTo>
                      <a:pt x="223014" y="493809"/>
                    </a:lnTo>
                    <a:lnTo>
                      <a:pt x="231215" y="474501"/>
                    </a:lnTo>
                    <a:lnTo>
                      <a:pt x="239945" y="455457"/>
                    </a:lnTo>
                    <a:lnTo>
                      <a:pt x="249204" y="436943"/>
                    </a:lnTo>
                    <a:lnTo>
                      <a:pt x="259257" y="418428"/>
                    </a:lnTo>
                    <a:lnTo>
                      <a:pt x="269045" y="400443"/>
                    </a:lnTo>
                    <a:lnTo>
                      <a:pt x="279627" y="382722"/>
                    </a:lnTo>
                    <a:lnTo>
                      <a:pt x="290209" y="365265"/>
                    </a:lnTo>
                    <a:lnTo>
                      <a:pt x="301585" y="348073"/>
                    </a:lnTo>
                    <a:lnTo>
                      <a:pt x="313225" y="331410"/>
                    </a:lnTo>
                    <a:lnTo>
                      <a:pt x="325394" y="315011"/>
                    </a:lnTo>
                    <a:lnTo>
                      <a:pt x="337828" y="299142"/>
                    </a:lnTo>
                    <a:lnTo>
                      <a:pt x="350261" y="283272"/>
                    </a:lnTo>
                    <a:lnTo>
                      <a:pt x="363489" y="267932"/>
                    </a:lnTo>
                    <a:lnTo>
                      <a:pt x="376981" y="252856"/>
                    </a:lnTo>
                    <a:lnTo>
                      <a:pt x="391002" y="238044"/>
                    </a:lnTo>
                    <a:lnTo>
                      <a:pt x="405552" y="224026"/>
                    </a:lnTo>
                    <a:lnTo>
                      <a:pt x="420102" y="210008"/>
                    </a:lnTo>
                    <a:lnTo>
                      <a:pt x="434917" y="196519"/>
                    </a:lnTo>
                    <a:lnTo>
                      <a:pt x="450261" y="183558"/>
                    </a:lnTo>
                    <a:lnTo>
                      <a:pt x="466133" y="171127"/>
                    </a:lnTo>
                    <a:lnTo>
                      <a:pt x="482006" y="158696"/>
                    </a:lnTo>
                    <a:lnTo>
                      <a:pt x="498673" y="146794"/>
                    </a:lnTo>
                    <a:lnTo>
                      <a:pt x="515339" y="135421"/>
                    </a:lnTo>
                    <a:lnTo>
                      <a:pt x="532270" y="124312"/>
                    </a:lnTo>
                    <a:lnTo>
                      <a:pt x="549731" y="113732"/>
                    </a:lnTo>
                    <a:lnTo>
                      <a:pt x="567455" y="103681"/>
                    </a:lnTo>
                    <a:lnTo>
                      <a:pt x="585709" y="93895"/>
                    </a:lnTo>
                    <a:lnTo>
                      <a:pt x="603963" y="84638"/>
                    </a:lnTo>
                    <a:lnTo>
                      <a:pt x="622746" y="75645"/>
                    </a:lnTo>
                    <a:lnTo>
                      <a:pt x="641793" y="67446"/>
                    </a:lnTo>
                    <a:lnTo>
                      <a:pt x="661105" y="59247"/>
                    </a:lnTo>
                    <a:lnTo>
                      <a:pt x="680946" y="51841"/>
                    </a:lnTo>
                    <a:lnTo>
                      <a:pt x="700787" y="44964"/>
                    </a:lnTo>
                    <a:lnTo>
                      <a:pt x="721157" y="38616"/>
                    </a:lnTo>
                    <a:lnTo>
                      <a:pt x="741528" y="32533"/>
                    </a:lnTo>
                    <a:lnTo>
                      <a:pt x="762427" y="26978"/>
                    </a:lnTo>
                    <a:lnTo>
                      <a:pt x="783326" y="21953"/>
                    </a:lnTo>
                    <a:lnTo>
                      <a:pt x="805019" y="17457"/>
                    </a:lnTo>
                    <a:lnTo>
                      <a:pt x="826712" y="13489"/>
                    </a:lnTo>
                    <a:lnTo>
                      <a:pt x="848405" y="9786"/>
                    </a:lnTo>
                    <a:lnTo>
                      <a:pt x="870627" y="7141"/>
                    </a:lnTo>
                    <a:lnTo>
                      <a:pt x="893378" y="4497"/>
                    </a:lnTo>
                    <a:lnTo>
                      <a:pt x="916129" y="2645"/>
                    </a:lnTo>
                    <a:lnTo>
                      <a:pt x="939145" y="1058"/>
                    </a:lnTo>
                    <a:lnTo>
                      <a:pt x="962425" y="265"/>
                    </a:lnTo>
                    <a:lnTo>
                      <a:pt x="986234" y="0"/>
                    </a:lnTo>
                    <a:close/>
                  </a:path>
                </a:pathLst>
              </a:custGeom>
              <a:solidFill>
                <a:srgbClr val="F05A24"/>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1" name="椭圆 20"/>
              <p:cNvSpPr/>
              <p:nvPr/>
            </p:nvSpPr>
            <p:spPr>
              <a:xfrm>
                <a:off x="9711363" y="2118492"/>
                <a:ext cx="914400" cy="914400"/>
              </a:xfrm>
              <a:prstGeom prst="ellipse">
                <a:avLst/>
              </a:prstGeom>
              <a:noFill/>
              <a:ln>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357745" y="4607560"/>
            <a:ext cx="4578350" cy="2021840"/>
            <a:chOff x="2804" y="2360"/>
            <a:chExt cx="13591" cy="5055"/>
          </a:xfrm>
        </p:grpSpPr>
        <p:sp>
          <p:nvSpPr>
            <p:cNvPr id="8" name="等腰三角形 1"/>
            <p:cNvSpPr>
              <a:spLocks noChangeArrowheads="1"/>
            </p:cNvSpPr>
            <p:nvPr/>
          </p:nvSpPr>
          <p:spPr bwMode="auto">
            <a:xfrm>
              <a:off x="13669" y="2360"/>
              <a:ext cx="2726" cy="505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2804" y="3483"/>
              <a:ext cx="2813" cy="387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5618" y="4555"/>
              <a:ext cx="2528" cy="286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8099" y="2990"/>
              <a:ext cx="2785" cy="442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10907" y="3483"/>
              <a:ext cx="2761" cy="3932"/>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grpSp>
      <p:sp>
        <p:nvSpPr>
          <p:cNvPr id="100" name="文本框 99"/>
          <p:cNvSpPr txBox="1"/>
          <p:nvPr/>
        </p:nvSpPr>
        <p:spPr>
          <a:xfrm>
            <a:off x="1082040" y="1931035"/>
            <a:ext cx="10377805" cy="2861310"/>
          </a:xfrm>
          <a:prstGeom prst="rect">
            <a:avLst/>
          </a:prstGeom>
          <a:noFill/>
          <a:ln w="9525">
            <a:noFill/>
          </a:ln>
        </p:spPr>
        <p:txBody>
          <a:bodyPr wrap="square">
            <a:spAutoFit/>
          </a:bodyPr>
          <a:p>
            <a:pPr indent="457200" fontAlgn="auto">
              <a:lnSpc>
                <a:spcPts val="3600"/>
              </a:lnSpc>
            </a:pPr>
            <a:r>
              <a:rPr sz="2800" b="0">
                <a:latin typeface="宋体" panose="02010600030101010101" pitchFamily="2" charset="-122"/>
                <a:ea typeface="宋体" panose="02010600030101010101" pitchFamily="2" charset="-122"/>
                <a:cs typeface="宋体" panose="02010600030101010101" pitchFamily="2" charset="-122"/>
              </a:rPr>
              <a:t>杨现民博士在《建设创客课程：“创课”的内涵、特征及设计框架》一文中明确提出自己的观点：创课是特指服务于创客课程的新型课程，有广义和狭义之分。广义的创课是指以培养学生创客素养为导向的各类课程；狭义的创课则特指以智能化信息技术应用为显著特征的电子创意类课程。目前，教育界比较认可的还是广义上的创客课程。</a:t>
            </a:r>
            <a:endParaRPr sz="2800" b="0">
              <a:latin typeface="宋体" panose="02010600030101010101" pitchFamily="2" charset="-122"/>
              <a:ea typeface="宋体" panose="02010600030101010101" pitchFamily="2" charset="-122"/>
              <a:cs typeface="宋体" panose="02010600030101010101" pitchFamily="2" charset="-122"/>
            </a:endParaRPr>
          </a:p>
        </p:txBody>
      </p:sp>
      <p:sp>
        <p:nvSpPr>
          <p:cNvPr id="26" name="剪去对角的矩形 25"/>
          <p:cNvSpPr/>
          <p:nvPr/>
        </p:nvSpPr>
        <p:spPr>
          <a:xfrm>
            <a:off x="510540" y="377825"/>
            <a:ext cx="1774825" cy="850265"/>
          </a:xfrm>
          <a:prstGeom prst="snip2DiagRect">
            <a:avLst/>
          </a:prstGeom>
          <a:solidFill>
            <a:srgbClr val="AE73CB"/>
          </a:solidFill>
          <a:ln>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99160" y="511175"/>
            <a:ext cx="1386205" cy="583565"/>
          </a:xfrm>
          <a:prstGeom prst="rect">
            <a:avLst/>
          </a:prstGeom>
          <a:noFill/>
        </p:spPr>
        <p:txBody>
          <a:bodyPr wrap="square" rtlCol="0">
            <a:spAutoFit/>
          </a:bodyPr>
          <a:p>
            <a:r>
              <a:rPr lang="zh-CN" altLang="en-US" sz="3200" b="1">
                <a:solidFill>
                  <a:schemeClr val="bg1"/>
                </a:solidFill>
              </a:rPr>
              <a:t>概念</a:t>
            </a:r>
            <a:endParaRPr lang="zh-CN" altLang="en-US" sz="32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357745" y="4607560"/>
            <a:ext cx="4578350" cy="2021840"/>
            <a:chOff x="2804" y="2360"/>
            <a:chExt cx="13591" cy="5055"/>
          </a:xfrm>
        </p:grpSpPr>
        <p:sp>
          <p:nvSpPr>
            <p:cNvPr id="8" name="等腰三角形 1"/>
            <p:cNvSpPr>
              <a:spLocks noChangeArrowheads="1"/>
            </p:cNvSpPr>
            <p:nvPr/>
          </p:nvSpPr>
          <p:spPr bwMode="auto">
            <a:xfrm>
              <a:off x="13669" y="2360"/>
              <a:ext cx="2726" cy="505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2804" y="3483"/>
              <a:ext cx="2813" cy="387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5618" y="4555"/>
              <a:ext cx="2528" cy="286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8099" y="2990"/>
              <a:ext cx="2785" cy="442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10907" y="3483"/>
              <a:ext cx="2761" cy="3932"/>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grpSp>
      <p:sp>
        <p:nvSpPr>
          <p:cNvPr id="100" name="文本框 99"/>
          <p:cNvSpPr txBox="1"/>
          <p:nvPr/>
        </p:nvSpPr>
        <p:spPr>
          <a:xfrm>
            <a:off x="1082040" y="1931035"/>
            <a:ext cx="10377805" cy="2399665"/>
          </a:xfrm>
          <a:prstGeom prst="rect">
            <a:avLst/>
          </a:prstGeom>
          <a:noFill/>
          <a:ln w="9525">
            <a:noFill/>
          </a:ln>
        </p:spPr>
        <p:txBody>
          <a:bodyPr wrap="square">
            <a:spAutoFit/>
          </a:bodyPr>
          <a:p>
            <a:pPr indent="457200" fontAlgn="auto">
              <a:lnSpc>
                <a:spcPts val="3600"/>
              </a:lnSpc>
            </a:pPr>
            <a:r>
              <a:rPr sz="2800" b="0">
                <a:latin typeface="宋体" panose="02010600030101010101" pitchFamily="2" charset="-122"/>
                <a:ea typeface="宋体" panose="02010600030101010101" pitchFamily="2" charset="-122"/>
                <a:cs typeface="宋体" panose="02010600030101010101" pitchFamily="2" charset="-122"/>
              </a:rPr>
              <a:t>北师大傅骞博士认为，基于主题的创课设计可以分为四步骤：一，从情感态度价值观出发确定主题；二，从易到难分层次设计创课内容；三，依据“SCS创客教学法”原则具化课程各环节；四，完成综合任务，收获成果。这套设计框架在目前中小学中流行实施的项目式学习研究中被广泛使用，值得推荐</a:t>
            </a:r>
            <a:r>
              <a:rPr lang="zh-CN" sz="2800" b="0">
                <a:latin typeface="宋体" panose="02010600030101010101" pitchFamily="2" charset="-122"/>
                <a:ea typeface="宋体" panose="02010600030101010101" pitchFamily="2" charset="-122"/>
                <a:cs typeface="宋体" panose="02010600030101010101" pitchFamily="2" charset="-122"/>
              </a:rPr>
              <a:t>。</a:t>
            </a:r>
            <a:endParaRPr lang="zh-CN" sz="2800" b="0">
              <a:latin typeface="宋体" panose="02010600030101010101" pitchFamily="2" charset="-122"/>
              <a:ea typeface="宋体" panose="02010600030101010101" pitchFamily="2" charset="-122"/>
              <a:cs typeface="宋体" panose="02010600030101010101" pitchFamily="2" charset="-122"/>
            </a:endParaRPr>
          </a:p>
        </p:txBody>
      </p:sp>
      <p:sp>
        <p:nvSpPr>
          <p:cNvPr id="26" name="剪去对角的矩形 25"/>
          <p:cNvSpPr/>
          <p:nvPr/>
        </p:nvSpPr>
        <p:spPr>
          <a:xfrm>
            <a:off x="510540" y="377825"/>
            <a:ext cx="1774825" cy="850265"/>
          </a:xfrm>
          <a:prstGeom prst="snip2DiagRect">
            <a:avLst/>
          </a:prstGeom>
          <a:solidFill>
            <a:srgbClr val="AE73CB"/>
          </a:solidFill>
          <a:ln>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510540" y="514985"/>
            <a:ext cx="1980565" cy="583565"/>
          </a:xfrm>
          <a:prstGeom prst="rect">
            <a:avLst/>
          </a:prstGeom>
          <a:noFill/>
        </p:spPr>
        <p:txBody>
          <a:bodyPr wrap="square" rtlCol="0">
            <a:spAutoFit/>
          </a:bodyPr>
          <a:p>
            <a:r>
              <a:rPr lang="zh-CN" altLang="en-US" sz="3200" b="1">
                <a:solidFill>
                  <a:schemeClr val="bg1"/>
                </a:solidFill>
              </a:rPr>
              <a:t>设计框架</a:t>
            </a:r>
            <a:endParaRPr lang="zh-CN" altLang="en-US" sz="3200" b="1">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7357745" y="4607560"/>
            <a:ext cx="4578350" cy="2021840"/>
            <a:chOff x="2804" y="2360"/>
            <a:chExt cx="13591" cy="5055"/>
          </a:xfrm>
        </p:grpSpPr>
        <p:sp>
          <p:nvSpPr>
            <p:cNvPr id="8" name="等腰三角形 1"/>
            <p:cNvSpPr>
              <a:spLocks noChangeArrowheads="1"/>
            </p:cNvSpPr>
            <p:nvPr/>
          </p:nvSpPr>
          <p:spPr bwMode="auto">
            <a:xfrm>
              <a:off x="13669" y="2360"/>
              <a:ext cx="2726" cy="5055"/>
            </a:xfrm>
            <a:prstGeom prst="triangle">
              <a:avLst>
                <a:gd name="adj" fmla="val 50000"/>
              </a:avLst>
            </a:prstGeom>
            <a:solidFill>
              <a:srgbClr val="09839B">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9" name="等腰三角形 2"/>
            <p:cNvSpPr>
              <a:spLocks noChangeArrowheads="1"/>
            </p:cNvSpPr>
            <p:nvPr/>
          </p:nvSpPr>
          <p:spPr bwMode="auto">
            <a:xfrm>
              <a:off x="2804" y="3483"/>
              <a:ext cx="2813" cy="3875"/>
            </a:xfrm>
            <a:prstGeom prst="triangle">
              <a:avLst>
                <a:gd name="adj" fmla="val 50000"/>
              </a:avLst>
            </a:prstGeom>
            <a:solidFill>
              <a:srgbClr val="F05A2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0" name="等腰三角形 3"/>
            <p:cNvSpPr>
              <a:spLocks noChangeArrowheads="1"/>
            </p:cNvSpPr>
            <p:nvPr/>
          </p:nvSpPr>
          <p:spPr bwMode="auto">
            <a:xfrm>
              <a:off x="5618" y="4555"/>
              <a:ext cx="2528" cy="2860"/>
            </a:xfrm>
            <a:prstGeom prst="triangle">
              <a:avLst>
                <a:gd name="adj" fmla="val 50000"/>
              </a:avLst>
            </a:prstGeom>
            <a:solidFill>
              <a:srgbClr val="179A44"/>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sp>
          <p:nvSpPr>
            <p:cNvPr id="11" name="等腰三角形 4"/>
            <p:cNvSpPr>
              <a:spLocks noChangeArrowheads="1"/>
            </p:cNvSpPr>
            <p:nvPr/>
          </p:nvSpPr>
          <p:spPr bwMode="auto">
            <a:xfrm>
              <a:off x="8099" y="2990"/>
              <a:ext cx="2785" cy="4425"/>
            </a:xfrm>
            <a:prstGeom prst="triangle">
              <a:avLst>
                <a:gd name="adj" fmla="val 50000"/>
              </a:avLst>
            </a:prstGeom>
            <a:solidFill>
              <a:srgbClr val="A362C4">
                <a:alpha val="6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eaLnBrk="1" hangingPunct="1">
                <a:lnSpc>
                  <a:spcPct val="100000"/>
                </a:lnSpc>
                <a:spcBef>
                  <a:spcPct val="0"/>
                </a:spcBef>
                <a:buFont typeface="Arial" panose="020B0604020202020204" pitchFamily="34" charset="0"/>
                <a:buNone/>
              </a:pPr>
              <a:endParaRPr lang="en-US" altLang="zh-CN" sz="7200" b="1">
                <a:latin typeface="Bodoni MT Black" panose="02070A03080606020203" pitchFamily="18" charset="0"/>
                <a:ea typeface="微软雅黑" panose="020B0503020204020204" pitchFamily="34" charset="-122"/>
              </a:endParaRPr>
            </a:p>
          </p:txBody>
        </p:sp>
        <p:sp>
          <p:nvSpPr>
            <p:cNvPr id="12" name="等腰三角形 5"/>
            <p:cNvSpPr>
              <a:spLocks noChangeArrowheads="1"/>
            </p:cNvSpPr>
            <p:nvPr/>
          </p:nvSpPr>
          <p:spPr bwMode="auto">
            <a:xfrm>
              <a:off x="10907" y="3483"/>
              <a:ext cx="2761" cy="3932"/>
            </a:xfrm>
            <a:prstGeom prst="triangle">
              <a:avLst>
                <a:gd name="adj" fmla="val 50000"/>
              </a:avLst>
            </a:prstGeom>
            <a:solidFill>
              <a:srgbClr val="FAAF3B">
                <a:alpha val="89000"/>
              </a:srgbClr>
            </a:solid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sym typeface="Calibri" panose="020F050202020403020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sym typeface="Calibri" panose="020F0502020204030204" charset="0"/>
                </a:defRPr>
              </a:lvl9pPr>
            </a:lstStyle>
            <a:p>
              <a:pPr>
                <a:lnSpc>
                  <a:spcPct val="100000"/>
                </a:lnSpc>
                <a:spcBef>
                  <a:spcPct val="0"/>
                </a:spcBef>
                <a:buFontTx/>
                <a:buNone/>
              </a:pPr>
              <a:endParaRPr lang="en-US" altLang="zh-CN" sz="1800">
                <a:latin typeface="Arial" panose="020B0604020202020204" pitchFamily="34" charset="0"/>
              </a:endParaRPr>
            </a:p>
          </p:txBody>
        </p:sp>
      </p:grpSp>
      <p:sp>
        <p:nvSpPr>
          <p:cNvPr id="26" name="剪去对角的矩形 25"/>
          <p:cNvSpPr/>
          <p:nvPr/>
        </p:nvSpPr>
        <p:spPr>
          <a:xfrm>
            <a:off x="510540" y="377825"/>
            <a:ext cx="1774825" cy="850265"/>
          </a:xfrm>
          <a:prstGeom prst="snip2DiagRect">
            <a:avLst/>
          </a:prstGeom>
          <a:solidFill>
            <a:srgbClr val="AE73CB"/>
          </a:solidFill>
          <a:ln>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899160" y="511175"/>
            <a:ext cx="1386205" cy="583565"/>
          </a:xfrm>
          <a:prstGeom prst="rect">
            <a:avLst/>
          </a:prstGeom>
          <a:noFill/>
        </p:spPr>
        <p:txBody>
          <a:bodyPr wrap="square" rtlCol="0">
            <a:spAutoFit/>
          </a:bodyPr>
          <a:p>
            <a:r>
              <a:rPr lang="zh-CN" altLang="en-US" sz="3200" b="1">
                <a:solidFill>
                  <a:schemeClr val="bg1"/>
                </a:solidFill>
              </a:rPr>
              <a:t>案例</a:t>
            </a:r>
            <a:endParaRPr lang="zh-CN" altLang="en-US" sz="3200" b="1">
              <a:solidFill>
                <a:schemeClr val="bg1"/>
              </a:solidFill>
            </a:endParaRPr>
          </a:p>
        </p:txBody>
      </p:sp>
      <p:sp>
        <p:nvSpPr>
          <p:cNvPr id="2" name="文本框 1"/>
          <p:cNvSpPr txBox="1"/>
          <p:nvPr/>
        </p:nvSpPr>
        <p:spPr>
          <a:xfrm>
            <a:off x="3484245" y="1727835"/>
            <a:ext cx="5308600" cy="583565"/>
          </a:xfrm>
          <a:prstGeom prst="rect">
            <a:avLst/>
          </a:prstGeom>
          <a:noFill/>
        </p:spPr>
        <p:txBody>
          <a:bodyPr wrap="square" rtlCol="0">
            <a:spAutoFit/>
          </a:bodyPr>
          <a:p>
            <a:r>
              <a:rPr lang="zh-CN" altLang="en-US" sz="3200">
                <a:hlinkClick r:id="rId1" action="ppaction://hlinkfile"/>
              </a:rPr>
              <a:t>创意智造 改造教室</a:t>
            </a:r>
            <a:r>
              <a:rPr lang="en-US" altLang="zh-CN" sz="3200">
                <a:hlinkClick r:id="rId1" action="ppaction://hlinkfile"/>
              </a:rPr>
              <a:t>——</a:t>
            </a:r>
            <a:r>
              <a:rPr lang="zh-CN" altLang="en-US" sz="3200">
                <a:hlinkClick r:id="rId1" action="ppaction://hlinkfile"/>
              </a:rPr>
              <a:t>朱清</a:t>
            </a:r>
            <a:endParaRPr lang="zh-CN" altLang="en-US" sz="3200"/>
          </a:p>
        </p:txBody>
      </p:sp>
      <p:sp>
        <p:nvSpPr>
          <p:cNvPr id="3" name="文本框 2"/>
          <p:cNvSpPr txBox="1"/>
          <p:nvPr/>
        </p:nvSpPr>
        <p:spPr>
          <a:xfrm>
            <a:off x="3542030" y="2667635"/>
            <a:ext cx="4971415" cy="583565"/>
          </a:xfrm>
          <a:prstGeom prst="rect">
            <a:avLst/>
          </a:prstGeom>
          <a:noFill/>
        </p:spPr>
        <p:txBody>
          <a:bodyPr wrap="square" rtlCol="0">
            <a:spAutoFit/>
          </a:bodyPr>
          <a:p>
            <a:r>
              <a:rPr lang="zh-CN" altLang="en-US" sz="3200">
                <a:hlinkClick r:id="rId2" action="ppaction://hlinkfile"/>
              </a:rPr>
              <a:t>智能浇花系统——时小明</a:t>
            </a:r>
            <a:endParaRPr lang="zh-CN" altLang="en-US" sz="3200"/>
          </a:p>
        </p:txBody>
      </p:sp>
      <p:sp>
        <p:nvSpPr>
          <p:cNvPr id="6" name="文本框 5"/>
          <p:cNvSpPr txBox="1"/>
          <p:nvPr/>
        </p:nvSpPr>
        <p:spPr>
          <a:xfrm>
            <a:off x="3610610" y="3606800"/>
            <a:ext cx="4971415" cy="583565"/>
          </a:xfrm>
          <a:prstGeom prst="rect">
            <a:avLst/>
          </a:prstGeom>
          <a:noFill/>
        </p:spPr>
        <p:txBody>
          <a:bodyPr wrap="square" rtlCol="0">
            <a:spAutoFit/>
          </a:bodyPr>
          <a:p>
            <a:pPr algn="l"/>
            <a:r>
              <a:rPr lang="zh-CN" altLang="en-US" sz="3200">
                <a:hlinkClick r:id="rId3" action="ppaction://hlinkfile"/>
              </a:rPr>
              <a:t>有趣的礼物——解元</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4886736" y="1437074"/>
            <a:ext cx="2431617" cy="2431617"/>
            <a:chOff x="11661169" y="1135083"/>
            <a:chExt cx="914400" cy="914400"/>
          </a:xfrm>
        </p:grpSpPr>
        <p:sp>
          <p:nvSpPr>
            <p:cNvPr id="23" name="KSO_Shape"/>
            <p:cNvSpPr/>
            <p:nvPr/>
          </p:nvSpPr>
          <p:spPr bwMode="auto">
            <a:xfrm>
              <a:off x="11818552" y="1292466"/>
              <a:ext cx="599634" cy="599634"/>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C0272D"/>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4" name="椭圆 23"/>
            <p:cNvSpPr/>
            <p:nvPr/>
          </p:nvSpPr>
          <p:spPr>
            <a:xfrm>
              <a:off x="11661169" y="1135083"/>
              <a:ext cx="914400" cy="914400"/>
            </a:xfrm>
            <a:prstGeom prst="ellipse">
              <a:avLst/>
            </a:pr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3769678" y="4368800"/>
            <a:ext cx="4849495" cy="798830"/>
          </a:xfrm>
          <a:prstGeom prst="rect">
            <a:avLst/>
          </a:prstGeom>
          <a:noFill/>
          <a:ln>
            <a:noFill/>
          </a:ln>
        </p:spPr>
        <p:txBody>
          <a:bodyPr wrap="none" rtlCol="0" anchor="t">
            <a:spAutoFit/>
          </a:bodyPr>
          <a:p>
            <a:pPr algn="ctr"/>
            <a:r>
              <a:rPr lang="zh-CN" altLang="en-US" sz="4600" b="1" dirty="0" smtClean="0">
                <a:ln w="22225">
                  <a:solidFill>
                    <a:schemeClr val="accent2"/>
                  </a:solidFill>
                  <a:prstDash val="solid"/>
                </a:ln>
                <a:solidFill>
                  <a:schemeClr val="accent2">
                    <a:lumMod val="40000"/>
                    <a:lumOff val="60000"/>
                  </a:schemeClr>
                </a:solidFill>
                <a:effectLst/>
                <a:latin typeface="微软雅黑" panose="020B0503020204020204" pitchFamily="34" charset="-122"/>
                <a:ea typeface="微软雅黑" panose="020B0503020204020204" pitchFamily="34" charset="-122"/>
              </a:rPr>
              <a:t>创客TED项目分享</a:t>
            </a:r>
            <a:endParaRPr lang="zh-CN" altLang="en-US" sz="7200" b="1" dirty="0">
              <a:ln w="12700" cmpd="sng">
                <a:solidFill>
                  <a:srgbClr val="FF0000"/>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pitchFamily="34" charset="-122"/>
              <a:ea typeface="微软雅黑" panose="020B0503020204020204" pitchFamily="34" charset="-122"/>
            </a:endParaRPr>
          </a:p>
        </p:txBody>
      </p:sp>
      <p:sp>
        <p:nvSpPr>
          <p:cNvPr id="6" name="矩形 5"/>
          <p:cNvSpPr/>
          <p:nvPr/>
        </p:nvSpPr>
        <p:spPr>
          <a:xfrm>
            <a:off x="5795463" y="-28136"/>
            <a:ext cx="601074" cy="601074"/>
          </a:xfrm>
          <a:prstGeom prst="rect">
            <a:avLst/>
          </a:prstGeom>
          <a:solidFill>
            <a:srgbClr val="C0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2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114800" y="2811780"/>
            <a:ext cx="1238885" cy="1260475"/>
          </a:xfrm>
          <a:prstGeom prst="ellipse">
            <a:avLst/>
          </a:prstGeom>
          <a:noFill/>
          <a:ln w="762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6"/>
            <a:endCxn id="5" idx="2"/>
          </p:cNvCxnSpPr>
          <p:nvPr/>
        </p:nvCxnSpPr>
        <p:spPr>
          <a:xfrm>
            <a:off x="5353689" y="3442529"/>
            <a:ext cx="1705610" cy="635"/>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p:nvSpPr>
        <p:spPr>
          <a:xfrm>
            <a:off x="7059402" y="2883094"/>
            <a:ext cx="1120140" cy="1120140"/>
          </a:xfrm>
          <a:prstGeom prst="ellipse">
            <a:avLst/>
          </a:prstGeom>
          <a:solidFill>
            <a:srgbClr val="FAAF3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5" idx="0"/>
            <a:endCxn id="13" idx="4"/>
          </p:cNvCxnSpPr>
          <p:nvPr/>
        </p:nvCxnSpPr>
        <p:spPr>
          <a:xfrm flipV="1">
            <a:off x="7619472" y="2012046"/>
            <a:ext cx="0" cy="87104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stCxn id="5" idx="7"/>
          </p:cNvCxnSpPr>
          <p:nvPr/>
        </p:nvCxnSpPr>
        <p:spPr>
          <a:xfrm flipV="1">
            <a:off x="8015501" y="2400148"/>
            <a:ext cx="667876" cy="64698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a:stCxn id="5" idx="5"/>
          </p:cNvCxnSpPr>
          <p:nvPr/>
        </p:nvCxnSpPr>
        <p:spPr>
          <a:xfrm>
            <a:off x="8015501" y="3839193"/>
            <a:ext cx="712681" cy="68934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5" idx="4"/>
            <a:endCxn id="16" idx="0"/>
          </p:cNvCxnSpPr>
          <p:nvPr/>
        </p:nvCxnSpPr>
        <p:spPr>
          <a:xfrm>
            <a:off x="7619472" y="4003234"/>
            <a:ext cx="11388" cy="842721"/>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5" idx="3"/>
            <a:endCxn id="17" idx="7"/>
          </p:cNvCxnSpPr>
          <p:nvPr/>
        </p:nvCxnSpPr>
        <p:spPr>
          <a:xfrm flipH="1">
            <a:off x="6539234" y="3839193"/>
            <a:ext cx="684209" cy="642842"/>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a:stCxn id="5" idx="1"/>
          </p:cNvCxnSpPr>
          <p:nvPr/>
        </p:nvCxnSpPr>
        <p:spPr>
          <a:xfrm flipH="1" flipV="1">
            <a:off x="6564580" y="2388271"/>
            <a:ext cx="658863" cy="658864"/>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5970006" y="1821771"/>
            <a:ext cx="682468" cy="682468"/>
          </a:xfrm>
          <a:prstGeom prst="ellipse">
            <a:avLst/>
          </a:prstGeom>
          <a:noFill/>
          <a:ln w="127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78238" y="1329578"/>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576864" y="1809602"/>
            <a:ext cx="682468" cy="682468"/>
          </a:xfrm>
          <a:prstGeom prst="ellipse">
            <a:avLst/>
          </a:prstGeom>
          <a:noFill/>
          <a:ln w="12700">
            <a:solidFill>
              <a:srgbClr val="66A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2584" y="4429030"/>
            <a:ext cx="682468" cy="682468"/>
          </a:xfrm>
          <a:prstGeom prst="ellipse">
            <a:avLst/>
          </a:prstGeom>
          <a:noFill/>
          <a:ln w="12700">
            <a:solidFill>
              <a:srgbClr val="609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89626" y="4845955"/>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56711" y="438209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21074" y="3099104"/>
            <a:ext cx="682468" cy="682468"/>
          </a:xfrm>
          <a:prstGeom prst="ellipse">
            <a:avLst/>
          </a:prstGeom>
          <a:solidFill>
            <a:srgbClr val="F05A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5" idx="6"/>
            <a:endCxn id="23" idx="2"/>
          </p:cNvCxnSpPr>
          <p:nvPr/>
        </p:nvCxnSpPr>
        <p:spPr>
          <a:xfrm flipV="1">
            <a:off x="8179542" y="3440338"/>
            <a:ext cx="841532" cy="2826"/>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710895" y="3443164"/>
            <a:ext cx="91016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a:stCxn id="23" idx="0"/>
            <a:endCxn id="36" idx="3"/>
          </p:cNvCxnSpPr>
          <p:nvPr/>
        </p:nvCxnSpPr>
        <p:spPr>
          <a:xfrm flipV="1">
            <a:off x="9362308" y="2324715"/>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p:nvPr/>
        </p:nvSpPr>
        <p:spPr>
          <a:xfrm>
            <a:off x="9968970" y="1742192"/>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endCxn id="39" idx="3"/>
          </p:cNvCxnSpPr>
          <p:nvPr/>
        </p:nvCxnSpPr>
        <p:spPr>
          <a:xfrm>
            <a:off x="9372612" y="3781571"/>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flipV="1">
            <a:off x="9979274" y="4456015"/>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Shape"/>
          <p:cNvSpPr/>
          <p:nvPr/>
        </p:nvSpPr>
        <p:spPr bwMode="auto">
          <a:xfrm>
            <a:off x="7387125" y="3082782"/>
            <a:ext cx="464694" cy="69878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p:nvPr/>
        </p:nvSpPr>
        <p:spPr bwMode="auto">
          <a:xfrm>
            <a:off x="9193588" y="3255697"/>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文本框 17"/>
          <p:cNvSpPr txBox="1"/>
          <p:nvPr/>
        </p:nvSpPr>
        <p:spPr>
          <a:xfrm>
            <a:off x="4320540" y="3183255"/>
            <a:ext cx="1033145" cy="491490"/>
          </a:xfrm>
          <a:prstGeom prst="rect">
            <a:avLst/>
          </a:prstGeom>
          <a:noFill/>
        </p:spPr>
        <p:txBody>
          <a:bodyPr wrap="square" rtlCol="0">
            <a:spAutoFit/>
          </a:bodyPr>
          <a:p>
            <a:r>
              <a:rPr lang="zh-CN" altLang="en-US" sz="2600" b="1"/>
              <a:t>结构</a:t>
            </a:r>
            <a:endParaRPr lang="zh-CN" altLang="en-US" sz="2600" b="1"/>
          </a:p>
        </p:txBody>
      </p:sp>
      <p:sp>
        <p:nvSpPr>
          <p:cNvPr id="19" name="文本框 18"/>
          <p:cNvSpPr txBox="1"/>
          <p:nvPr/>
        </p:nvSpPr>
        <p:spPr>
          <a:xfrm>
            <a:off x="5998845" y="1847215"/>
            <a:ext cx="751840" cy="645160"/>
          </a:xfrm>
          <a:prstGeom prst="rect">
            <a:avLst/>
          </a:prstGeom>
          <a:noFill/>
        </p:spPr>
        <p:txBody>
          <a:bodyPr wrap="square" rtlCol="0">
            <a:spAutoFit/>
          </a:bodyPr>
          <a:p>
            <a:r>
              <a:rPr lang="zh-CN" altLang="en-US"/>
              <a:t>麦克一号</a:t>
            </a:r>
            <a:endParaRPr lang="zh-CN" altLang="en-US"/>
          </a:p>
        </p:txBody>
      </p:sp>
      <p:sp>
        <p:nvSpPr>
          <p:cNvPr id="20" name="文本框 19"/>
          <p:cNvSpPr txBox="1"/>
          <p:nvPr/>
        </p:nvSpPr>
        <p:spPr>
          <a:xfrm>
            <a:off x="7301865" y="1367790"/>
            <a:ext cx="751840" cy="645160"/>
          </a:xfrm>
          <a:prstGeom prst="rect">
            <a:avLst/>
          </a:prstGeom>
          <a:noFill/>
        </p:spPr>
        <p:txBody>
          <a:bodyPr wrap="square" rtlCol="0">
            <a:spAutoFit/>
          </a:bodyPr>
          <a:p>
            <a:r>
              <a:rPr lang="zh-CN" altLang="en-US"/>
              <a:t>小试身手</a:t>
            </a:r>
            <a:endParaRPr lang="zh-CN" altLang="en-US"/>
          </a:p>
        </p:txBody>
      </p:sp>
      <p:sp>
        <p:nvSpPr>
          <p:cNvPr id="21" name="文本框 20"/>
          <p:cNvSpPr txBox="1"/>
          <p:nvPr/>
        </p:nvSpPr>
        <p:spPr>
          <a:xfrm>
            <a:off x="8599170" y="1859280"/>
            <a:ext cx="751840" cy="645160"/>
          </a:xfrm>
          <a:prstGeom prst="rect">
            <a:avLst/>
          </a:prstGeom>
          <a:noFill/>
        </p:spPr>
        <p:txBody>
          <a:bodyPr wrap="square" rtlCol="0">
            <a:spAutoFit/>
          </a:bodyPr>
          <a:p>
            <a:r>
              <a:rPr lang="zh-CN" altLang="en-US"/>
              <a:t>时光之门</a:t>
            </a:r>
            <a:endParaRPr lang="zh-CN" altLang="en-US"/>
          </a:p>
        </p:txBody>
      </p:sp>
      <p:sp>
        <p:nvSpPr>
          <p:cNvPr id="22" name="文本框 21"/>
          <p:cNvSpPr txBox="1"/>
          <p:nvPr/>
        </p:nvSpPr>
        <p:spPr>
          <a:xfrm>
            <a:off x="10001885" y="1765935"/>
            <a:ext cx="751840" cy="645160"/>
          </a:xfrm>
          <a:prstGeom prst="rect">
            <a:avLst/>
          </a:prstGeom>
          <a:noFill/>
        </p:spPr>
        <p:txBody>
          <a:bodyPr wrap="square" rtlCol="0">
            <a:spAutoFit/>
          </a:bodyPr>
          <a:p>
            <a:r>
              <a:rPr lang="zh-CN" altLang="en-US"/>
              <a:t>迷宫探险</a:t>
            </a:r>
            <a:endParaRPr lang="zh-CN" altLang="en-US"/>
          </a:p>
        </p:txBody>
      </p:sp>
      <p:sp>
        <p:nvSpPr>
          <p:cNvPr id="24" name="文本框 23"/>
          <p:cNvSpPr txBox="1"/>
          <p:nvPr/>
        </p:nvSpPr>
        <p:spPr>
          <a:xfrm>
            <a:off x="5985510" y="4403725"/>
            <a:ext cx="751840" cy="645160"/>
          </a:xfrm>
          <a:prstGeom prst="rect">
            <a:avLst/>
          </a:prstGeom>
          <a:noFill/>
        </p:spPr>
        <p:txBody>
          <a:bodyPr wrap="square" rtlCol="0">
            <a:spAutoFit/>
          </a:bodyPr>
          <a:p>
            <a:r>
              <a:rPr lang="zh-CN" altLang="en-US"/>
              <a:t>穿越丛林</a:t>
            </a:r>
            <a:endParaRPr lang="zh-CN" altLang="en-US"/>
          </a:p>
        </p:txBody>
      </p:sp>
      <p:sp>
        <p:nvSpPr>
          <p:cNvPr id="25" name="文本框 24"/>
          <p:cNvSpPr txBox="1"/>
          <p:nvPr/>
        </p:nvSpPr>
        <p:spPr>
          <a:xfrm>
            <a:off x="7329805" y="4883785"/>
            <a:ext cx="751840" cy="645160"/>
          </a:xfrm>
          <a:prstGeom prst="rect">
            <a:avLst/>
          </a:prstGeom>
          <a:noFill/>
        </p:spPr>
        <p:txBody>
          <a:bodyPr wrap="square" rtlCol="0">
            <a:spAutoFit/>
          </a:bodyPr>
          <a:p>
            <a:r>
              <a:rPr lang="zh-CN" altLang="en-US"/>
              <a:t>丛林之舞</a:t>
            </a:r>
            <a:endParaRPr lang="zh-CN" altLang="en-US"/>
          </a:p>
        </p:txBody>
      </p:sp>
      <p:sp>
        <p:nvSpPr>
          <p:cNvPr id="26" name="文本框 25"/>
          <p:cNvSpPr txBox="1"/>
          <p:nvPr/>
        </p:nvSpPr>
        <p:spPr>
          <a:xfrm>
            <a:off x="8653145" y="4467225"/>
            <a:ext cx="751840" cy="645160"/>
          </a:xfrm>
          <a:prstGeom prst="rect">
            <a:avLst/>
          </a:prstGeom>
          <a:noFill/>
        </p:spPr>
        <p:txBody>
          <a:bodyPr wrap="square" rtlCol="0">
            <a:spAutoFit/>
          </a:bodyPr>
          <a:p>
            <a:r>
              <a:rPr lang="zh-CN" altLang="en-US"/>
              <a:t>神奇火山</a:t>
            </a:r>
            <a:endParaRPr lang="zh-CN" altLang="en-US"/>
          </a:p>
        </p:txBody>
      </p:sp>
      <p:sp>
        <p:nvSpPr>
          <p:cNvPr id="27" name="文本框 26"/>
          <p:cNvSpPr txBox="1"/>
          <p:nvPr/>
        </p:nvSpPr>
        <p:spPr>
          <a:xfrm>
            <a:off x="9938385" y="4490720"/>
            <a:ext cx="751840" cy="645160"/>
          </a:xfrm>
          <a:prstGeom prst="rect">
            <a:avLst/>
          </a:prstGeom>
          <a:noFill/>
        </p:spPr>
        <p:txBody>
          <a:bodyPr wrap="square" rtlCol="0">
            <a:spAutoFit/>
          </a:bodyPr>
          <a:p>
            <a:pPr algn="ctr"/>
            <a:r>
              <a:rPr lang="zh-CN" altLang="en-US"/>
              <a:t>外敌入侵</a:t>
            </a:r>
            <a:endParaRPr lang="zh-CN" altLang="en-US"/>
          </a:p>
        </p:txBody>
      </p:sp>
      <p:sp>
        <p:nvSpPr>
          <p:cNvPr id="28" name="文本框 27"/>
          <p:cNvSpPr txBox="1"/>
          <p:nvPr/>
        </p:nvSpPr>
        <p:spPr>
          <a:xfrm>
            <a:off x="10699115" y="3115945"/>
            <a:ext cx="751840" cy="645160"/>
          </a:xfrm>
          <a:prstGeom prst="rect">
            <a:avLst/>
          </a:prstGeom>
          <a:noFill/>
        </p:spPr>
        <p:txBody>
          <a:bodyPr wrap="square" rtlCol="0">
            <a:spAutoFit/>
          </a:bodyPr>
          <a:p>
            <a:r>
              <a:rPr lang="zh-CN" altLang="en-US"/>
              <a:t>最后决战</a:t>
            </a:r>
            <a:endParaRPr lang="zh-CN" altLang="en-US"/>
          </a:p>
        </p:txBody>
      </p:sp>
      <p:sp>
        <p:nvSpPr>
          <p:cNvPr id="29" name="椭圆 28"/>
          <p:cNvSpPr/>
          <p:nvPr/>
        </p:nvSpPr>
        <p:spPr>
          <a:xfrm>
            <a:off x="10685885" y="3101727"/>
            <a:ext cx="682468" cy="682468"/>
          </a:xfrm>
          <a:prstGeom prst="ellipse">
            <a:avLst/>
          </a:prstGeom>
          <a:noFill/>
          <a:ln w="12700">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0" name="图片 29" descr="麦克封面"/>
          <p:cNvPicPr>
            <a:picLocks noChangeAspect="1"/>
          </p:cNvPicPr>
          <p:nvPr/>
        </p:nvPicPr>
        <p:blipFill>
          <a:blip r:embed="rId1"/>
          <a:srcRect l="8001" r="6767"/>
          <a:stretch>
            <a:fillRect/>
          </a:stretch>
        </p:blipFill>
        <p:spPr>
          <a:xfrm>
            <a:off x="258445" y="1372235"/>
            <a:ext cx="3731260" cy="4378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十字箭头 6"/>
          <p:cNvSpPr/>
          <p:nvPr/>
        </p:nvSpPr>
        <p:spPr>
          <a:xfrm>
            <a:off x="924747" y="1132683"/>
            <a:ext cx="4592635" cy="4592635"/>
          </a:xfrm>
          <a:prstGeom prst="quadArrow">
            <a:avLst>
              <a:gd name="adj1" fmla="val 2000"/>
              <a:gd name="adj2" fmla="val 4000"/>
              <a:gd name="adj3" fmla="val 5000"/>
            </a:avLst>
          </a:prstGeom>
          <a:solidFill>
            <a:schemeClr val="bg1">
              <a:lumMod val="5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8" name="任意多边形 7"/>
          <p:cNvSpPr/>
          <p:nvPr/>
        </p:nvSpPr>
        <p:spPr>
          <a:xfrm>
            <a:off x="1223268" y="1431204"/>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A36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9" name="任意多边形 8"/>
          <p:cNvSpPr/>
          <p:nvPr/>
        </p:nvSpPr>
        <p:spPr>
          <a:xfrm>
            <a:off x="3381807" y="1431204"/>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AAF3B"/>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0" name="任意多边形 9"/>
          <p:cNvSpPr/>
          <p:nvPr/>
        </p:nvSpPr>
        <p:spPr>
          <a:xfrm>
            <a:off x="1223268" y="3589742"/>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F05A2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1" name="任意多边形 10"/>
          <p:cNvSpPr/>
          <p:nvPr/>
        </p:nvSpPr>
        <p:spPr>
          <a:xfrm>
            <a:off x="3381807" y="3589742"/>
            <a:ext cx="1837053" cy="1837053"/>
          </a:xfrm>
          <a:custGeom>
            <a:avLst/>
            <a:gdLst>
              <a:gd name="connsiteX0" fmla="*/ 0 w 2167466"/>
              <a:gd name="connsiteY0" fmla="*/ 361252 h 2167466"/>
              <a:gd name="connsiteX1" fmla="*/ 361252 w 2167466"/>
              <a:gd name="connsiteY1" fmla="*/ 0 h 2167466"/>
              <a:gd name="connsiteX2" fmla="*/ 1806214 w 2167466"/>
              <a:gd name="connsiteY2" fmla="*/ 0 h 2167466"/>
              <a:gd name="connsiteX3" fmla="*/ 2167466 w 2167466"/>
              <a:gd name="connsiteY3" fmla="*/ 361252 h 2167466"/>
              <a:gd name="connsiteX4" fmla="*/ 2167466 w 2167466"/>
              <a:gd name="connsiteY4" fmla="*/ 1806214 h 2167466"/>
              <a:gd name="connsiteX5" fmla="*/ 1806214 w 2167466"/>
              <a:gd name="connsiteY5" fmla="*/ 2167466 h 2167466"/>
              <a:gd name="connsiteX6" fmla="*/ 361252 w 2167466"/>
              <a:gd name="connsiteY6" fmla="*/ 2167466 h 2167466"/>
              <a:gd name="connsiteX7" fmla="*/ 0 w 2167466"/>
              <a:gd name="connsiteY7" fmla="*/ 1806214 h 2167466"/>
              <a:gd name="connsiteX8" fmla="*/ 0 w 2167466"/>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7466" h="2167466">
                <a:moveTo>
                  <a:pt x="0" y="361252"/>
                </a:moveTo>
                <a:cubicBezTo>
                  <a:pt x="0" y="161738"/>
                  <a:pt x="161738" y="0"/>
                  <a:pt x="361252" y="0"/>
                </a:cubicBezTo>
                <a:lnTo>
                  <a:pt x="1806214" y="0"/>
                </a:lnTo>
                <a:cubicBezTo>
                  <a:pt x="2005728" y="0"/>
                  <a:pt x="2167466" y="161738"/>
                  <a:pt x="2167466" y="361252"/>
                </a:cubicBezTo>
                <a:lnTo>
                  <a:pt x="2167466" y="1806214"/>
                </a:lnTo>
                <a:cubicBezTo>
                  <a:pt x="2167466" y="2005728"/>
                  <a:pt x="2005728" y="2167466"/>
                  <a:pt x="1806214" y="2167466"/>
                </a:cubicBezTo>
                <a:lnTo>
                  <a:pt x="361252" y="2167466"/>
                </a:lnTo>
                <a:cubicBezTo>
                  <a:pt x="161738" y="2167466"/>
                  <a:pt x="0" y="2005728"/>
                  <a:pt x="0" y="1806214"/>
                </a:cubicBezTo>
                <a:lnTo>
                  <a:pt x="0" y="361252"/>
                </a:lnTo>
                <a:close/>
              </a:path>
            </a:pathLst>
          </a:custGeom>
          <a:solidFill>
            <a:srgbClr val="179A4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4877" tIns="284877" rIns="284877" bIns="284877" numCol="1" spcCol="1270" anchor="ctr" anchorCtr="0">
            <a:noAutofit/>
          </a:bodyPr>
          <a:lstStyle/>
          <a:p>
            <a:pPr lvl="0" algn="ctr" defTabSz="2089150">
              <a:lnSpc>
                <a:spcPct val="90000"/>
              </a:lnSpc>
              <a:spcBef>
                <a:spcPct val="0"/>
              </a:spcBef>
              <a:spcAft>
                <a:spcPct val="35000"/>
              </a:spcAft>
            </a:pPr>
            <a:endParaRPr lang="zh-CN" altLang="en-US" sz="4400" kern="1200"/>
          </a:p>
        </p:txBody>
      </p:sp>
      <p:sp>
        <p:nvSpPr>
          <p:cNvPr id="14" name="KSO_Shape"/>
          <p:cNvSpPr/>
          <p:nvPr/>
        </p:nvSpPr>
        <p:spPr>
          <a:xfrm>
            <a:off x="1834940" y="4074117"/>
            <a:ext cx="612439" cy="1017904"/>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p>
        </p:txBody>
      </p:sp>
      <p:sp>
        <p:nvSpPr>
          <p:cNvPr id="16" name="KSO_Shape"/>
          <p:cNvSpPr/>
          <p:nvPr/>
        </p:nvSpPr>
        <p:spPr bwMode="auto">
          <a:xfrm>
            <a:off x="1649472" y="1913421"/>
            <a:ext cx="1017904" cy="98906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lstStyle/>
          <a:p>
            <a:endParaRPr lang="zh-CN" altLang="en-US" sz="1600"/>
          </a:p>
        </p:txBody>
      </p:sp>
      <p:sp>
        <p:nvSpPr>
          <p:cNvPr id="17" name="KSO_Shape"/>
          <p:cNvSpPr/>
          <p:nvPr/>
        </p:nvSpPr>
        <p:spPr bwMode="auto">
          <a:xfrm>
            <a:off x="3899957" y="4074117"/>
            <a:ext cx="800752" cy="1017905"/>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chemeClr val="bg1"/>
          </a:solidFill>
          <a:ln>
            <a:noFill/>
          </a:ln>
        </p:spPr>
        <p:txBody>
          <a:bodyPr/>
          <a:lstStyle/>
          <a:p>
            <a:endParaRPr lang="zh-CN" altLang="en-US" sz="1600"/>
          </a:p>
        </p:txBody>
      </p:sp>
      <p:sp>
        <p:nvSpPr>
          <p:cNvPr id="18" name="KSO_Shape"/>
          <p:cNvSpPr/>
          <p:nvPr/>
        </p:nvSpPr>
        <p:spPr bwMode="auto">
          <a:xfrm>
            <a:off x="3791950" y="1852010"/>
            <a:ext cx="1016208" cy="1017904"/>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chemeClr val="bg1"/>
          </a:solidFill>
          <a:ln>
            <a:noFill/>
          </a:ln>
        </p:spPr>
        <p:txBody>
          <a:bodyPr/>
          <a:lstStyle/>
          <a:p>
            <a:endParaRPr lang="zh-CN" altLang="en-US" sz="1600"/>
          </a:p>
        </p:txBody>
      </p:sp>
      <p:sp>
        <p:nvSpPr>
          <p:cNvPr id="13" name="KSO_Shape"/>
          <p:cNvSpPr/>
          <p:nvPr/>
        </p:nvSpPr>
        <p:spPr>
          <a:xfrm>
            <a:off x="6488095" y="1450187"/>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A362C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文本框 26"/>
          <p:cNvSpPr txBox="1"/>
          <p:nvPr/>
        </p:nvSpPr>
        <p:spPr>
          <a:xfrm>
            <a:off x="6961914" y="1483951"/>
            <a:ext cx="2011680" cy="368300"/>
          </a:xfrm>
          <a:prstGeom prst="rect">
            <a:avLst/>
          </a:prstGeom>
          <a:noFill/>
        </p:spPr>
        <p:txBody>
          <a:bodyPr wrap="none" rtlCol="0">
            <a:spAutoFit/>
          </a:bodyPr>
          <a:lstStyle/>
          <a:p>
            <a:r>
              <a:rPr lang="zh-CN" altLang="en-US" b="1" dirty="0">
                <a:solidFill>
                  <a:srgbClr val="A362C4"/>
                </a:solidFill>
                <a:latin typeface="微软雅黑" panose="020B0503020204020204" pitchFamily="34" charset="-122"/>
                <a:ea typeface="微软雅黑" panose="020B0503020204020204" pitchFamily="34" charset="-122"/>
              </a:rPr>
              <a:t>植物自动浇灌系统</a:t>
            </a:r>
            <a:endParaRPr lang="zh-CN" altLang="en-US" b="1" dirty="0">
              <a:solidFill>
                <a:srgbClr val="A362C4"/>
              </a:solidFill>
              <a:latin typeface="微软雅黑" panose="020B0503020204020204" pitchFamily="34" charset="-122"/>
              <a:ea typeface="微软雅黑" panose="020B0503020204020204" pitchFamily="34" charset="-122"/>
            </a:endParaRPr>
          </a:p>
        </p:txBody>
      </p:sp>
      <p:sp>
        <p:nvSpPr>
          <p:cNvPr id="36" name="KSO_Shape"/>
          <p:cNvSpPr/>
          <p:nvPr/>
        </p:nvSpPr>
        <p:spPr>
          <a:xfrm>
            <a:off x="6488095" y="2558851"/>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7" name="文本框 36"/>
          <p:cNvSpPr txBox="1"/>
          <p:nvPr/>
        </p:nvSpPr>
        <p:spPr>
          <a:xfrm>
            <a:off x="6961914" y="2611665"/>
            <a:ext cx="3191510" cy="368300"/>
          </a:xfrm>
          <a:prstGeom prst="rect">
            <a:avLst/>
          </a:prstGeom>
          <a:noFill/>
        </p:spPr>
        <p:txBody>
          <a:bodyPr wrap="none" rtlCol="0">
            <a:spAutoFit/>
          </a:bodyPr>
          <a:lstStyle/>
          <a:p>
            <a:r>
              <a:rPr lang="zh-CN" altLang="en-US" b="1" dirty="0">
                <a:solidFill>
                  <a:srgbClr val="FAAF3B"/>
                </a:solidFill>
                <a:latin typeface="微软雅黑" panose="020B0503020204020204" pitchFamily="34" charset="-122"/>
                <a:ea typeface="微软雅黑" panose="020B0503020204020204" pitchFamily="34" charset="-122"/>
              </a:rPr>
              <a:t>人体健康检测仪</a:t>
            </a:r>
            <a:r>
              <a:rPr lang="en-US" altLang="zh-CN" b="1" dirty="0">
                <a:solidFill>
                  <a:srgbClr val="FAAF3B"/>
                </a:solidFill>
                <a:latin typeface="微软雅黑" panose="020B0503020204020204" pitchFamily="34" charset="-122"/>
                <a:ea typeface="微软雅黑" panose="020B0503020204020204" pitchFamily="34" charset="-122"/>
              </a:rPr>
              <a:t>——</a:t>
            </a:r>
            <a:r>
              <a:rPr lang="zh-CN" altLang="en-US" b="1" dirty="0">
                <a:solidFill>
                  <a:srgbClr val="FAAF3B"/>
                </a:solidFill>
                <a:latin typeface="微软雅黑" panose="020B0503020204020204" pitchFamily="34" charset="-122"/>
                <a:ea typeface="微软雅黑" panose="020B0503020204020204" pitchFamily="34" charset="-122"/>
              </a:rPr>
              <a:t>大白二号</a:t>
            </a:r>
            <a:endParaRPr lang="zh-CN" altLang="en-US" b="1" dirty="0">
              <a:solidFill>
                <a:srgbClr val="FAAF3B"/>
              </a:solidFill>
              <a:latin typeface="微软雅黑" panose="020B0503020204020204" pitchFamily="34" charset="-122"/>
              <a:ea typeface="微软雅黑" panose="020B0503020204020204" pitchFamily="34" charset="-122"/>
            </a:endParaRPr>
          </a:p>
        </p:txBody>
      </p:sp>
      <p:sp>
        <p:nvSpPr>
          <p:cNvPr id="40" name="KSO_Shape"/>
          <p:cNvSpPr/>
          <p:nvPr/>
        </p:nvSpPr>
        <p:spPr>
          <a:xfrm>
            <a:off x="6488095" y="3667515"/>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179A4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 name="文本框 40"/>
          <p:cNvSpPr txBox="1"/>
          <p:nvPr/>
        </p:nvSpPr>
        <p:spPr>
          <a:xfrm>
            <a:off x="7019064" y="3705724"/>
            <a:ext cx="1783080" cy="368300"/>
          </a:xfrm>
          <a:prstGeom prst="rect">
            <a:avLst/>
          </a:prstGeom>
          <a:noFill/>
        </p:spPr>
        <p:txBody>
          <a:bodyPr wrap="none" rtlCol="0">
            <a:spAutoFit/>
          </a:bodyPr>
          <a:lstStyle/>
          <a:p>
            <a:r>
              <a:rPr lang="zh-CN" altLang="en-US" b="1" dirty="0">
                <a:solidFill>
                  <a:srgbClr val="179A44"/>
                </a:solidFill>
                <a:latin typeface="微软雅黑" panose="020B0503020204020204" pitchFamily="34" charset="-122"/>
                <a:ea typeface="微软雅黑" panose="020B0503020204020204" pitchFamily="34" charset="-122"/>
              </a:rPr>
              <a:t>智能物料升降机</a:t>
            </a:r>
            <a:endParaRPr lang="zh-CN" altLang="en-US" b="1" dirty="0">
              <a:solidFill>
                <a:srgbClr val="179A44"/>
              </a:solidFill>
              <a:latin typeface="微软雅黑" panose="020B0503020204020204" pitchFamily="34" charset="-122"/>
              <a:ea typeface="微软雅黑" panose="020B0503020204020204" pitchFamily="34" charset="-122"/>
            </a:endParaRPr>
          </a:p>
        </p:txBody>
      </p:sp>
      <p:sp>
        <p:nvSpPr>
          <p:cNvPr id="44" name="KSO_Shape"/>
          <p:cNvSpPr/>
          <p:nvPr/>
        </p:nvSpPr>
        <p:spPr>
          <a:xfrm>
            <a:off x="6488095" y="4776178"/>
            <a:ext cx="473819" cy="473819"/>
          </a:xfrm>
          <a:custGeom>
            <a:avLst/>
            <a:gdLst>
              <a:gd name="connsiteX0" fmla="*/ 422617 w 720080"/>
              <a:gd name="connsiteY0" fmla="*/ 167125 h 720080"/>
              <a:gd name="connsiteX1" fmla="*/ 392320 w 720080"/>
              <a:gd name="connsiteY1" fmla="*/ 179675 h 720080"/>
              <a:gd name="connsiteX2" fmla="*/ 392320 w 720080"/>
              <a:gd name="connsiteY2" fmla="*/ 240270 h 720080"/>
              <a:gd name="connsiteX3" fmla="*/ 470117 w 720080"/>
              <a:gd name="connsiteY3" fmla="*/ 318067 h 720080"/>
              <a:gd name="connsiteX4" fmla="*/ 151276 w 720080"/>
              <a:gd name="connsiteY4" fmla="*/ 318067 h 720080"/>
              <a:gd name="connsiteX5" fmla="*/ 108429 w 720080"/>
              <a:gd name="connsiteY5" fmla="*/ 360915 h 720080"/>
              <a:gd name="connsiteX6" fmla="*/ 151276 w 720080"/>
              <a:gd name="connsiteY6" fmla="*/ 403762 h 720080"/>
              <a:gd name="connsiteX7" fmla="*/ 467182 w 720080"/>
              <a:gd name="connsiteY7" fmla="*/ 403762 h 720080"/>
              <a:gd name="connsiteX8" fmla="*/ 391132 w 720080"/>
              <a:gd name="connsiteY8" fmla="*/ 479811 h 720080"/>
              <a:gd name="connsiteX9" fmla="*/ 391132 w 720080"/>
              <a:gd name="connsiteY9" fmla="*/ 540406 h 720080"/>
              <a:gd name="connsiteX10" fmla="*/ 451727 w 720080"/>
              <a:gd name="connsiteY10" fmla="*/ 540406 h 720080"/>
              <a:gd name="connsiteX11" fmla="*/ 597086 w 720080"/>
              <a:gd name="connsiteY11" fmla="*/ 395048 h 720080"/>
              <a:gd name="connsiteX12" fmla="*/ 603450 w 720080"/>
              <a:gd name="connsiteY12" fmla="*/ 388459 h 720080"/>
              <a:gd name="connsiteX13" fmla="*/ 605656 w 720080"/>
              <a:gd name="connsiteY13" fmla="*/ 385654 h 720080"/>
              <a:gd name="connsiteX14" fmla="*/ 607314 w 720080"/>
              <a:gd name="connsiteY14" fmla="*/ 381802 h 720080"/>
              <a:gd name="connsiteX15" fmla="*/ 611651 w 720080"/>
              <a:gd name="connsiteY15" fmla="*/ 359975 h 720080"/>
              <a:gd name="connsiteX16" fmla="*/ 607314 w 720080"/>
              <a:gd name="connsiteY16" fmla="*/ 338148 h 720080"/>
              <a:gd name="connsiteX17" fmla="*/ 604581 w 720080"/>
              <a:gd name="connsiteY17" fmla="*/ 333055 h 720080"/>
              <a:gd name="connsiteX18" fmla="*/ 603896 w 720080"/>
              <a:gd name="connsiteY18" fmla="*/ 331821 h 720080"/>
              <a:gd name="connsiteX19" fmla="*/ 598273 w 720080"/>
              <a:gd name="connsiteY19" fmla="*/ 325033 h 720080"/>
              <a:gd name="connsiteX20" fmla="*/ 452915 w 720080"/>
              <a:gd name="connsiteY20" fmla="*/ 179675 h 720080"/>
              <a:gd name="connsiteX21" fmla="*/ 422617 w 720080"/>
              <a:gd name="connsiteY21" fmla="*/ 167125 h 720080"/>
              <a:gd name="connsiteX22" fmla="*/ 360040 w 720080"/>
              <a:gd name="connsiteY22" fmla="*/ 0 h 720080"/>
              <a:gd name="connsiteX23" fmla="*/ 720080 w 720080"/>
              <a:gd name="connsiteY23" fmla="*/ 360040 h 720080"/>
              <a:gd name="connsiteX24" fmla="*/ 360040 w 720080"/>
              <a:gd name="connsiteY24" fmla="*/ 720080 h 720080"/>
              <a:gd name="connsiteX25" fmla="*/ 0 w 720080"/>
              <a:gd name="connsiteY25" fmla="*/ 360040 h 720080"/>
              <a:gd name="connsiteX26" fmla="*/ 360040 w 720080"/>
              <a:gd name="connsiteY26" fmla="*/ 0 h 72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20080" h="720080">
                <a:moveTo>
                  <a:pt x="422617" y="167125"/>
                </a:moveTo>
                <a:cubicBezTo>
                  <a:pt x="411652" y="167125"/>
                  <a:pt x="400686" y="171308"/>
                  <a:pt x="392320" y="179675"/>
                </a:cubicBezTo>
                <a:cubicBezTo>
                  <a:pt x="375587" y="196408"/>
                  <a:pt x="375587" y="223537"/>
                  <a:pt x="392320" y="240270"/>
                </a:cubicBezTo>
                <a:lnTo>
                  <a:pt x="470117" y="318067"/>
                </a:lnTo>
                <a:lnTo>
                  <a:pt x="151276" y="318067"/>
                </a:lnTo>
                <a:cubicBezTo>
                  <a:pt x="127612" y="318067"/>
                  <a:pt x="108429" y="337251"/>
                  <a:pt x="108429" y="360915"/>
                </a:cubicBezTo>
                <a:cubicBezTo>
                  <a:pt x="108429" y="384578"/>
                  <a:pt x="127612" y="403762"/>
                  <a:pt x="151276" y="403762"/>
                </a:cubicBezTo>
                <a:lnTo>
                  <a:pt x="467182" y="403762"/>
                </a:lnTo>
                <a:lnTo>
                  <a:pt x="391132" y="479811"/>
                </a:lnTo>
                <a:cubicBezTo>
                  <a:pt x="374399" y="496544"/>
                  <a:pt x="374399" y="523674"/>
                  <a:pt x="391132" y="540406"/>
                </a:cubicBezTo>
                <a:cubicBezTo>
                  <a:pt x="407865" y="557139"/>
                  <a:pt x="434994" y="557139"/>
                  <a:pt x="451727" y="540406"/>
                </a:cubicBezTo>
                <a:lnTo>
                  <a:pt x="597086" y="395048"/>
                </a:lnTo>
                <a:cubicBezTo>
                  <a:pt x="599177" y="392957"/>
                  <a:pt x="601484" y="390703"/>
                  <a:pt x="603450" y="388459"/>
                </a:cubicBezTo>
                <a:lnTo>
                  <a:pt x="605656" y="385654"/>
                </a:lnTo>
                <a:lnTo>
                  <a:pt x="607314" y="381802"/>
                </a:lnTo>
                <a:cubicBezTo>
                  <a:pt x="610052" y="375572"/>
                  <a:pt x="611651" y="368060"/>
                  <a:pt x="611651" y="359975"/>
                </a:cubicBezTo>
                <a:cubicBezTo>
                  <a:pt x="611651" y="351890"/>
                  <a:pt x="610052" y="344378"/>
                  <a:pt x="607314" y="338148"/>
                </a:cubicBezTo>
                <a:lnTo>
                  <a:pt x="604581" y="333055"/>
                </a:lnTo>
                <a:lnTo>
                  <a:pt x="603896" y="331821"/>
                </a:lnTo>
                <a:cubicBezTo>
                  <a:pt x="602248" y="329405"/>
                  <a:pt x="600365" y="327125"/>
                  <a:pt x="598273" y="325033"/>
                </a:cubicBezTo>
                <a:lnTo>
                  <a:pt x="452915" y="179675"/>
                </a:lnTo>
                <a:cubicBezTo>
                  <a:pt x="444548" y="171308"/>
                  <a:pt x="433583" y="167125"/>
                  <a:pt x="422617" y="167125"/>
                </a:cubicBezTo>
                <a:close/>
                <a:moveTo>
                  <a:pt x="360040" y="0"/>
                </a:moveTo>
                <a:cubicBezTo>
                  <a:pt x="558885" y="0"/>
                  <a:pt x="720080" y="161195"/>
                  <a:pt x="720080" y="360040"/>
                </a:cubicBezTo>
                <a:cubicBezTo>
                  <a:pt x="720080" y="558885"/>
                  <a:pt x="558885" y="720080"/>
                  <a:pt x="360040" y="720080"/>
                </a:cubicBezTo>
                <a:cubicBezTo>
                  <a:pt x="161195" y="720080"/>
                  <a:pt x="0" y="558885"/>
                  <a:pt x="0" y="360040"/>
                </a:cubicBezTo>
                <a:cubicBezTo>
                  <a:pt x="0" y="161195"/>
                  <a:pt x="161195" y="0"/>
                  <a:pt x="360040" y="0"/>
                </a:cubicBezTo>
                <a:close/>
              </a:path>
            </a:pathLst>
          </a:cu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5" name="文本框 44"/>
          <p:cNvSpPr txBox="1"/>
          <p:nvPr/>
        </p:nvSpPr>
        <p:spPr>
          <a:xfrm>
            <a:off x="6961914" y="4824547"/>
            <a:ext cx="2468880" cy="368300"/>
          </a:xfrm>
          <a:prstGeom prst="rect">
            <a:avLst/>
          </a:prstGeom>
          <a:noFill/>
        </p:spPr>
        <p:txBody>
          <a:bodyPr wrap="none" rtlCol="0">
            <a:spAutoFit/>
          </a:bodyPr>
          <a:lstStyle/>
          <a:p>
            <a:r>
              <a:rPr lang="zh-CN" altLang="en-US" b="1" dirty="0">
                <a:solidFill>
                  <a:srgbClr val="F05A24"/>
                </a:solidFill>
                <a:latin typeface="微软雅黑" panose="020B0503020204020204" pitchFamily="34" charset="-122"/>
                <a:ea typeface="微软雅黑" panose="020B0503020204020204" pitchFamily="34" charset="-122"/>
              </a:rPr>
              <a:t>智能家居通风换气系统</a:t>
            </a:r>
            <a:endParaRPr lang="zh-CN" altLang="en-US" b="1" dirty="0">
              <a:solidFill>
                <a:srgbClr val="F05A24"/>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sp>
        <p:nvSpPr>
          <p:cNvPr id="3" name="文本框 2"/>
          <p:cNvSpPr txBox="1"/>
          <p:nvPr/>
        </p:nvSpPr>
        <p:spPr>
          <a:xfrm>
            <a:off x="2190750" y="459105"/>
            <a:ext cx="2596515" cy="429895"/>
          </a:xfrm>
          <a:prstGeom prst="rect">
            <a:avLst/>
          </a:prstGeom>
          <a:noFill/>
        </p:spPr>
        <p:txBody>
          <a:bodyPr wrap="square" rtlCol="0">
            <a:spAutoFit/>
          </a:bodyPr>
          <a:p>
            <a:r>
              <a:rPr lang="zh-CN" altLang="en-US" sz="2200" b="1"/>
              <a:t>植物自动浇灌系统</a:t>
            </a:r>
            <a:endParaRPr lang="zh-CN" altLang="en-US" sz="2200" b="1"/>
          </a:p>
        </p:txBody>
      </p:sp>
      <p:pic>
        <p:nvPicPr>
          <p:cNvPr id="4" name="张涵彬">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190750" y="1032510"/>
            <a:ext cx="9237980" cy="54190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sp>
        <p:nvSpPr>
          <p:cNvPr id="3" name="文本框 2"/>
          <p:cNvSpPr txBox="1"/>
          <p:nvPr/>
        </p:nvSpPr>
        <p:spPr>
          <a:xfrm>
            <a:off x="2190750" y="459105"/>
            <a:ext cx="2596515" cy="429895"/>
          </a:xfrm>
          <a:prstGeom prst="rect">
            <a:avLst/>
          </a:prstGeom>
          <a:noFill/>
        </p:spPr>
        <p:txBody>
          <a:bodyPr wrap="square" rtlCol="0">
            <a:spAutoFit/>
          </a:bodyPr>
          <a:p>
            <a:r>
              <a:rPr lang="zh-CN" altLang="en-US" sz="2200" b="1"/>
              <a:t>智能物料升降机</a:t>
            </a:r>
            <a:endParaRPr lang="zh-CN" altLang="en-US" sz="2200" b="1"/>
          </a:p>
        </p:txBody>
      </p:sp>
      <p:pic>
        <p:nvPicPr>
          <p:cNvPr id="5" name="徐暄轶">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190750" y="993775"/>
            <a:ext cx="9170035" cy="527494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5"/>
                </p:tgtEl>
              </p:cMediaNode>
            </p:video>
            <p:seq concurrent="1" nextAc="seek">
              <p:cTn id="3" restart="whenNotActive" fill="hold" evtFilter="cancelBubble" nodeType="interactiveSeq">
                <p:stCondLst>
                  <p:cond evt="onClick" delay="0">
                    <p:tgtEl>
                      <p:spTgt spid="5"/>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sp>
        <p:nvSpPr>
          <p:cNvPr id="3" name="文本框 2"/>
          <p:cNvSpPr txBox="1"/>
          <p:nvPr/>
        </p:nvSpPr>
        <p:spPr>
          <a:xfrm>
            <a:off x="2190750" y="459105"/>
            <a:ext cx="3097530" cy="429895"/>
          </a:xfrm>
          <a:prstGeom prst="rect">
            <a:avLst/>
          </a:prstGeom>
          <a:noFill/>
        </p:spPr>
        <p:txBody>
          <a:bodyPr wrap="square" rtlCol="0">
            <a:spAutoFit/>
          </a:bodyPr>
          <a:p>
            <a:r>
              <a:rPr lang="zh-CN" altLang="en-US" sz="2200" b="1"/>
              <a:t>智能风扇</a:t>
            </a:r>
            <a:endParaRPr lang="zh-CN" altLang="en-US" sz="2200" b="1"/>
          </a:p>
        </p:txBody>
      </p:sp>
      <p:pic>
        <p:nvPicPr>
          <p:cNvPr id="4" name="李保兴">
            <a:hlinkClick r:id="" action="ppaction://media"/>
          </p:cNvPr>
          <p:cNvPicPr/>
          <p:nvPr>
            <a:videoFile r:link="rId1"/>
            <p:extLst>
              <p:ext uri="{DAA4B4D4-6D71-4841-9C94-3DE7FCFB9230}">
                <p14:media xmlns:p14="http://schemas.microsoft.com/office/powerpoint/2010/main" r:link="rId2"/>
              </p:ext>
            </p:extLst>
          </p:nvPr>
        </p:nvPicPr>
        <p:blipFill>
          <a:blip r:embed="rId3"/>
          <a:stretch>
            <a:fillRect/>
          </a:stretch>
        </p:blipFill>
        <p:spPr>
          <a:xfrm>
            <a:off x="2190115" y="995045"/>
            <a:ext cx="9065895" cy="54495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video fullScrn="0">
              <p:cMediaNode>
                <p:cTn id="2" fill="hold" display="1">
                  <p:stCondLst>
                    <p:cond delay="indefinite"/>
                  </p:stCondLst>
                  <p:endCondLst>
                    <p:cond evt="onNext">
                      <p:tgtEl>
                        <p:sldTgt/>
                      </p:tgtEl>
                    </p:cond>
                    <p:cond evt="onPrev">
                      <p:tgtEl>
                        <p:sldTgt/>
                      </p:tgtEl>
                    </p:cond>
                  </p:end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sp>
        <p:nvSpPr>
          <p:cNvPr id="3" name="文本框 2"/>
          <p:cNvSpPr txBox="1"/>
          <p:nvPr/>
        </p:nvSpPr>
        <p:spPr>
          <a:xfrm>
            <a:off x="2190750" y="459105"/>
            <a:ext cx="3909060" cy="429895"/>
          </a:xfrm>
          <a:prstGeom prst="rect">
            <a:avLst/>
          </a:prstGeom>
          <a:noFill/>
        </p:spPr>
        <p:txBody>
          <a:bodyPr wrap="square" rtlCol="0">
            <a:spAutoFit/>
          </a:bodyPr>
          <a:p>
            <a:r>
              <a:rPr lang="zh-CN" altLang="en-US" sz="2200" b="1">
                <a:sym typeface="+mn-ea"/>
              </a:rPr>
              <a:t>人体健康检测仪——大白二号</a:t>
            </a:r>
            <a:endParaRPr lang="zh-CN" altLang="en-US" sz="2200" b="1"/>
          </a:p>
        </p:txBody>
      </p:sp>
      <p:sp>
        <p:nvSpPr>
          <p:cNvPr id="100" name="文本框 99"/>
          <p:cNvSpPr txBox="1"/>
          <p:nvPr/>
        </p:nvSpPr>
        <p:spPr>
          <a:xfrm>
            <a:off x="3178810" y="753745"/>
            <a:ext cx="6952615" cy="5754370"/>
          </a:xfrm>
          <a:prstGeom prst="rect">
            <a:avLst/>
          </a:prstGeom>
          <a:noFill/>
          <a:ln w="9525">
            <a:noFill/>
          </a:ln>
        </p:spPr>
        <p:txBody>
          <a:bodyPr wrap="square">
            <a:spAutoFit/>
          </a:bodyPr>
          <a:p>
            <a:pPr indent="431800" algn="just" fontAlgn="auto"/>
            <a:r>
              <a:rPr lang="zh-CN" altLang="en-US" sz="1600" b="0">
                <a:latin typeface="宋体" panose="02010600030101010101" pitchFamily="2" charset="-122"/>
                <a:ea typeface="宋体" panose="02010600030101010101" pitchFamily="2" charset="-122"/>
                <a:cs typeface="宋体" panose="02010600030101010101" pitchFamily="2" charset="-122"/>
              </a:rPr>
              <a:t>   小朋友都很关心自己的身高、体重等健康指标。通过，我们测身高是在墙上划出刻度线，人靠在墙边，然后读出和头顶最高点平行的数据，这样的过程很麻烦，而且测量的数据也不精准。于是我想到了用声波测距来测量身高，并在声波测距的下面安装压力感知，来测我们的体重，这样测出来的数据既准确，操作起来又简单方便。   最近一段时间，我们的空气质量非常差，经常出现雾霾，给我们的健康造成伤害，所以我又想到在这个系统上再安装一个烟雾感知来检测空气质量，当空气中</a:t>
            </a:r>
            <a:r>
              <a:rPr lang="en-US" altLang="zh-CN" sz="1600" b="0">
                <a:latin typeface="宋体" panose="02010600030101010101" pitchFamily="2" charset="-122"/>
                <a:ea typeface="宋体" panose="02010600030101010101" pitchFamily="2" charset="-122"/>
                <a:cs typeface="宋体" panose="02010600030101010101" pitchFamily="2" charset="-122"/>
              </a:rPr>
              <a:t>PM2.5</a:t>
            </a:r>
            <a:r>
              <a:rPr lang="zh-CN" altLang="en-US" sz="1600" b="0">
                <a:latin typeface="宋体" panose="02010600030101010101" pitchFamily="2" charset="-122"/>
                <a:ea typeface="宋体" panose="02010600030101010101" pitchFamily="2" charset="-122"/>
                <a:cs typeface="宋体" panose="02010600030101010101" pitchFamily="2" charset="-122"/>
              </a:rPr>
              <a:t>的超过</a:t>
            </a:r>
            <a:r>
              <a:rPr lang="en-US" altLang="zh-CN" sz="1600" b="0">
                <a:latin typeface="Calibri" panose="020F0502020204030204" charset="0"/>
                <a:cs typeface="Calibri" panose="020F0502020204030204" charset="0"/>
              </a:rPr>
              <a:t>60</a:t>
            </a:r>
            <a:r>
              <a:rPr lang="zh-CN" altLang="en-US" sz="1600" b="0">
                <a:latin typeface="宋体" panose="02010600030101010101" pitchFamily="2" charset="-122"/>
                <a:ea typeface="宋体" panose="02010600030101010101" pitchFamily="2" charset="-122"/>
                <a:cs typeface="宋体" panose="02010600030101010101" pitchFamily="2" charset="-122"/>
              </a:rPr>
              <a:t>的时候，白色发光管就会报警，教室里的空气净化就会打开，由舵机控制的旋转门会自动关上。   这三个元器件的</a:t>
            </a:r>
            <a:r>
              <a:rPr lang="zh-CN" altLang="en-US" sz="1600" b="1">
                <a:latin typeface="宋体" panose="02010600030101010101" pitchFamily="2" charset="-122"/>
                <a:ea typeface="宋体" panose="02010600030101010101" pitchFamily="2" charset="-122"/>
                <a:cs typeface="宋体" panose="02010600030101010101" pitchFamily="2" charset="-122"/>
              </a:rPr>
              <a:t>工作原理</a:t>
            </a:r>
            <a:r>
              <a:rPr lang="zh-CN" altLang="en-US" sz="1600" b="0">
                <a:latin typeface="宋体" panose="02010600030101010101" pitchFamily="2" charset="-122"/>
                <a:ea typeface="宋体" panose="02010600030101010101" pitchFamily="2" charset="-122"/>
                <a:cs typeface="宋体" panose="02010600030101010101" pitchFamily="2" charset="-122"/>
              </a:rPr>
              <a:t>是</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声波测距：利用超声波在空气中的传播速度为已知，测量声波在发射后遇到障碍物反射回来的时间，根据发射和接收的时间差，计算出发射点到障碍物的实际距离。压力感知：是利用压电效应来完成工作的。烟雾感知：是离子感应器通过测量空气中正负电荷的平衡来工作的。   为了直观地看到体重、身高、空气质量数据，我用米思齐软件编制一个程序，把这三个数据在显示屏上显示。这样人体健康检测仪就完成了，取名“人体健康检测仪</a:t>
            </a:r>
            <a:r>
              <a:rPr lang="en-US" altLang="zh-CN" sz="1600" b="0">
                <a:latin typeface="宋体" panose="02010600030101010101" pitchFamily="2" charset="-122"/>
                <a:ea typeface="宋体" panose="02010600030101010101" pitchFamily="2" charset="-122"/>
                <a:cs typeface="宋体" panose="02010600030101010101" pitchFamily="2" charset="-122"/>
              </a:rPr>
              <a:t>——</a:t>
            </a:r>
            <a:r>
              <a:rPr lang="zh-CN" altLang="en-US" sz="1600" b="0">
                <a:latin typeface="宋体" panose="02010600030101010101" pitchFamily="2" charset="-122"/>
                <a:ea typeface="宋体" panose="02010600030101010101" pitchFamily="2" charset="-122"/>
                <a:cs typeface="宋体" panose="02010600030101010101" pitchFamily="2" charset="-122"/>
              </a:rPr>
              <a:t>大白二号”。把“大白二号”放在教室的一角，全天候监测我们教室的空气质量，小朋友在课间也可以随时来测一下身高和体重，看看自己最近长高了多少，是不是又胖了，需要减肥了。   在设计过程中，因为压力感知直接放在声波测距的下面，导致测出来的身高不准备，我只要把压力感知往前移一下，不要在声波测距的正下方就好了。</a:t>
            </a:r>
            <a:endParaRPr lang="zh-CN" altLang="en-US" sz="16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4"/>
          <p:cNvSpPr txBox="1"/>
          <p:nvPr/>
        </p:nvSpPr>
        <p:spPr>
          <a:xfrm>
            <a:off x="6280270" y="1368685"/>
            <a:ext cx="2719789" cy="400110"/>
          </a:xfrm>
          <a:prstGeom prst="rect">
            <a:avLst/>
          </a:prstGeom>
          <a:noFill/>
        </p:spPr>
        <p:txBody>
          <a:bodyPr wrap="square" rtlCol="0">
            <a:spAutoFit/>
          </a:bodyPr>
          <a:lstStyle/>
          <a:p>
            <a:r>
              <a:rPr lang="en-US" altLang="zh-CN" sz="2000" b="1" dirty="0" smtClean="0">
                <a:solidFill>
                  <a:schemeClr val="bg1"/>
                </a:solidFill>
                <a:latin typeface="微软雅黑" panose="020B0503020204020204" pitchFamily="34" charset="-122"/>
                <a:ea typeface="微软雅黑" panose="020B0503020204020204" pitchFamily="34" charset="-122"/>
              </a:rPr>
              <a:t>2015</a:t>
            </a:r>
            <a:r>
              <a:rPr lang="zh-CN" altLang="en-US" sz="2000" b="1" dirty="0" smtClean="0">
                <a:solidFill>
                  <a:schemeClr val="bg1"/>
                </a:solidFill>
                <a:latin typeface="微软雅黑" panose="020B0503020204020204" pitchFamily="34" charset="-122"/>
                <a:ea typeface="微软雅黑" panose="020B0503020204020204" pitchFamily="34" charset="-122"/>
              </a:rPr>
              <a:t>年工作情况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6303889" y="1848648"/>
            <a:ext cx="3656096" cy="1477328"/>
          </a:xfrm>
          <a:prstGeom prst="rect">
            <a:avLst/>
          </a:prstGeom>
          <a:noFill/>
        </p:spPr>
        <p:txBody>
          <a:bodyPr wrap="square" rtlCol="0">
            <a:spAutoFit/>
          </a:bodyPr>
          <a:lstStyle/>
          <a:p>
            <a:pPr>
              <a:lnSpc>
                <a:spcPct val="150000"/>
              </a:lnSpc>
            </a:pPr>
            <a:r>
              <a:rPr lang="zh-CN" altLang="en-US" sz="1200" dirty="0" smtClean="0">
                <a:solidFill>
                  <a:schemeClr val="bg1"/>
                </a:solidFill>
                <a:latin typeface="微软雅黑" panose="020B0503020204020204" pitchFamily="34" charset="-122"/>
                <a:ea typeface="微软雅黑" panose="020B0503020204020204" pitchFamily="34" charset="-122"/>
              </a:rPr>
              <a:t>这里输入简单的文字概述</a:t>
            </a:r>
            <a:r>
              <a:rPr lang="zh-CN" altLang="en-US" sz="1200" dirty="0">
                <a:solidFill>
                  <a:schemeClr val="bg1"/>
                </a:solidFill>
                <a:latin typeface="微软雅黑" panose="020B0503020204020204" pitchFamily="34" charset="-122"/>
                <a:ea typeface="微软雅黑" panose="020B0503020204020204" pitchFamily="34" charset="-122"/>
              </a:rPr>
              <a:t>这里输入</a:t>
            </a:r>
            <a:r>
              <a:rPr lang="zh-CN" altLang="en-US" sz="1200" dirty="0" smtClean="0">
                <a:solidFill>
                  <a:schemeClr val="bg1"/>
                </a:solidFill>
                <a:latin typeface="微软雅黑" panose="020B0503020204020204" pitchFamily="34" charset="-122"/>
                <a:ea typeface="微软雅黑" panose="020B0503020204020204" pitchFamily="34" charset="-122"/>
              </a:rPr>
              <a:t>简单字概述这里</a:t>
            </a:r>
            <a:r>
              <a:rPr lang="zh-CN" altLang="en-US" sz="1200" dirty="0">
                <a:solidFill>
                  <a:schemeClr val="bg1"/>
                </a:solidFill>
                <a:latin typeface="微软雅黑" panose="020B0503020204020204" pitchFamily="34" charset="-122"/>
                <a:ea typeface="微软雅黑" panose="020B0503020204020204" pitchFamily="34" charset="-122"/>
              </a:rPr>
              <a:t>输入</a:t>
            </a:r>
            <a:r>
              <a:rPr lang="zh-CN" altLang="en-US" sz="1200" dirty="0" smtClean="0">
                <a:solidFill>
                  <a:schemeClr val="bg1"/>
                </a:solidFill>
                <a:latin typeface="微软雅黑" panose="020B0503020204020204" pitchFamily="34" charset="-122"/>
                <a:ea typeface="微软雅黑" panose="020B0503020204020204" pitchFamily="34" charset="-122"/>
              </a:rPr>
              <a:t>简单简单</a:t>
            </a:r>
            <a:r>
              <a:rPr lang="zh-CN" altLang="en-US" sz="1200" dirty="0">
                <a:solidFill>
                  <a:schemeClr val="bg1"/>
                </a:solidFill>
                <a:latin typeface="微软雅黑" panose="020B0503020204020204" pitchFamily="34" charset="-122"/>
                <a:ea typeface="微软雅黑" panose="020B0503020204020204" pitchFamily="34" charset="-122"/>
              </a:rPr>
              <a:t>的文字</a:t>
            </a:r>
            <a:r>
              <a:rPr lang="zh-CN" altLang="en-US" sz="1200" dirty="0" smtClean="0">
                <a:solidFill>
                  <a:schemeClr val="bg1"/>
                </a:solidFill>
                <a:latin typeface="微软雅黑" panose="020B0503020204020204" pitchFamily="34" charset="-122"/>
                <a:ea typeface="微软雅黑" panose="020B0503020204020204" pitchFamily="34" charset="-122"/>
              </a:rPr>
              <a:t>概述这里</a:t>
            </a:r>
            <a:r>
              <a:rPr lang="zh-CN" altLang="en-US" sz="1200" dirty="0">
                <a:solidFill>
                  <a:schemeClr val="bg1"/>
                </a:solidFill>
                <a:latin typeface="微软雅黑" panose="020B0503020204020204" pitchFamily="34" charset="-122"/>
                <a:ea typeface="微软雅黑" panose="020B0503020204020204" pitchFamily="34" charset="-122"/>
              </a:rPr>
              <a:t>输入简单的文字概述简单的文字概述这里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a:t>
            </a:r>
            <a:r>
              <a:rPr lang="zh-CN" altLang="en-US" sz="1200" dirty="0" smtClean="0">
                <a:solidFill>
                  <a:schemeClr val="bg1"/>
                </a:solidFill>
                <a:latin typeface="微软雅黑" panose="020B0503020204020204" pitchFamily="34" charset="-122"/>
                <a:ea typeface="微软雅黑" panose="020B0503020204020204" pitchFamily="34" charset="-122"/>
              </a:rPr>
              <a:t>输入</a:t>
            </a:r>
            <a:r>
              <a:rPr lang="zh-CN" altLang="en-US" sz="1200" dirty="0">
                <a:solidFill>
                  <a:schemeClr val="bg1"/>
                </a:solidFill>
                <a:latin typeface="微软雅黑" panose="020B0503020204020204" pitchFamily="34" charset="-122"/>
                <a:ea typeface="微软雅黑" panose="020B0503020204020204" pitchFamily="34" charset="-122"/>
              </a:rPr>
              <a:t>简单的文字概述这里输入</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85470" y="548005"/>
            <a:ext cx="1250950" cy="2379980"/>
            <a:chOff x="2554" y="4085"/>
            <a:chExt cx="1970" cy="3748"/>
          </a:xfrm>
        </p:grpSpPr>
        <p:grpSp>
          <p:nvGrpSpPr>
            <p:cNvPr id="21" name="组合 20"/>
            <p:cNvGrpSpPr/>
            <p:nvPr/>
          </p:nvGrpSpPr>
          <p:grpSpPr>
            <a:xfrm>
              <a:off x="2554" y="4085"/>
              <a:ext cx="1970" cy="3749"/>
              <a:chOff x="1464547" y="2613409"/>
              <a:chExt cx="1251020" cy="2380412"/>
            </a:xfrm>
            <a:solidFill>
              <a:srgbClr val="609DA7"/>
            </a:solidFill>
          </p:grpSpPr>
          <p:grpSp>
            <p:nvGrpSpPr>
              <p:cNvPr id="22" name="组合 21"/>
              <p:cNvGrpSpPr/>
              <p:nvPr/>
            </p:nvGrpSpPr>
            <p:grpSpPr>
              <a:xfrm>
                <a:off x="2032907" y="3616778"/>
                <a:ext cx="114300" cy="1377043"/>
                <a:chOff x="2032907" y="3548743"/>
                <a:chExt cx="114300" cy="1377043"/>
              </a:xfrm>
              <a:grpFill/>
            </p:grpSpPr>
            <p:cxnSp>
              <p:nvCxnSpPr>
                <p:cNvPr id="23" name="直接连接符 22"/>
                <p:cNvCxnSpPr/>
                <p:nvPr/>
              </p:nvCxnSpPr>
              <p:spPr>
                <a:xfrm>
                  <a:off x="2090057" y="3548743"/>
                  <a:ext cx="0" cy="1262743"/>
                </a:xfrm>
                <a:prstGeom prst="line">
                  <a:avLst/>
                </a:prstGeom>
                <a:grpFill/>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2032907" y="4811486"/>
                  <a:ext cx="114300" cy="114300"/>
                </a:xfrm>
                <a:prstGeom prst="ellipse">
                  <a:avLst/>
                </a:prstGeom>
                <a:grp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椭圆 24"/>
              <p:cNvSpPr/>
              <p:nvPr/>
            </p:nvSpPr>
            <p:spPr>
              <a:xfrm>
                <a:off x="1464547" y="2613409"/>
                <a:ext cx="1251020" cy="1251020"/>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8" name="KSO_Shape"/>
            <p:cNvSpPr/>
            <p:nvPr/>
          </p:nvSpPr>
          <p:spPr bwMode="auto">
            <a:xfrm>
              <a:off x="2884" y="4525"/>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chemeClr val="bg1"/>
            </a:solidFill>
            <a:ln>
              <a:noFill/>
            </a:ln>
          </p:spPr>
          <p:txBody>
            <a:bodyPr/>
            <a:p>
              <a:endParaRPr lang="zh-CN" altLang="en-US"/>
            </a:p>
          </p:txBody>
        </p:sp>
      </p:grpSp>
      <p:sp>
        <p:nvSpPr>
          <p:cNvPr id="3" name="文本框 2"/>
          <p:cNvSpPr txBox="1"/>
          <p:nvPr/>
        </p:nvSpPr>
        <p:spPr>
          <a:xfrm>
            <a:off x="2190750" y="459105"/>
            <a:ext cx="3097530" cy="429895"/>
          </a:xfrm>
          <a:prstGeom prst="rect">
            <a:avLst/>
          </a:prstGeom>
          <a:noFill/>
        </p:spPr>
        <p:txBody>
          <a:bodyPr wrap="square" rtlCol="0">
            <a:spAutoFit/>
          </a:bodyPr>
          <a:p>
            <a:r>
              <a:rPr lang="zh-CN" altLang="en-US" sz="2200" b="1"/>
              <a:t>智能家居通风换气系统</a:t>
            </a:r>
            <a:endParaRPr lang="zh-CN" altLang="en-US" sz="2200" b="1"/>
          </a:p>
        </p:txBody>
      </p:sp>
      <p:sp>
        <p:nvSpPr>
          <p:cNvPr id="100" name="文本框 99"/>
          <p:cNvSpPr txBox="1"/>
          <p:nvPr/>
        </p:nvSpPr>
        <p:spPr>
          <a:xfrm>
            <a:off x="2648585" y="1493520"/>
            <a:ext cx="6894830" cy="3692525"/>
          </a:xfrm>
          <a:prstGeom prst="rect">
            <a:avLst/>
          </a:prstGeom>
          <a:noFill/>
          <a:ln w="9525">
            <a:noFill/>
          </a:ln>
        </p:spPr>
        <p:txBody>
          <a:bodyPr wrap="square">
            <a:spAutoFit/>
          </a:bodyPr>
          <a:p>
            <a:pPr indent="266700"/>
            <a:r>
              <a:rPr lang="zh-CN" altLang="en-US" b="0">
                <a:latin typeface="宋体" panose="02010600030101010101" pitchFamily="2" charset="-122"/>
                <a:ea typeface="宋体" panose="02010600030101010101" pitchFamily="2" charset="-122"/>
                <a:cs typeface="宋体" panose="02010600030101010101" pitchFamily="2" charset="-122"/>
              </a:rPr>
              <a:t>我们家里一般都会用到天然气。但是，每年因为天然气泄露的事故时有发生，为了保护我们的安全，我特意设计了这样模型，以减少这样事故的发生！另外，现在空气质量比较堪忧，此系统还可以自动监测空气质量，不好时，也会自动通风。</a:t>
            </a:r>
            <a:endParaRPr lang="zh-CN" altLang="en-US" b="0">
              <a:latin typeface="宋体" panose="02010600030101010101" pitchFamily="2" charset="-122"/>
              <a:ea typeface="宋体" panose="02010600030101010101" pitchFamily="2" charset="-122"/>
              <a:cs typeface="宋体" panose="02010600030101010101" pitchFamily="2" charset="-122"/>
            </a:endParaRPr>
          </a:p>
          <a:p>
            <a:pPr indent="266700"/>
            <a:r>
              <a:rPr lang="zh-CN" altLang="en-US" b="1">
                <a:latin typeface="宋体" panose="02010600030101010101" pitchFamily="2" charset="-122"/>
                <a:ea typeface="宋体" panose="02010600030101010101" pitchFamily="2" charset="-122"/>
                <a:cs typeface="宋体" panose="02010600030101010101" pitchFamily="2" charset="-122"/>
              </a:rPr>
              <a:t>  工作原理：</a:t>
            </a:r>
            <a:r>
              <a:rPr lang="zh-CN" altLang="en-US" b="0">
                <a:latin typeface="宋体" panose="02010600030101010101" pitchFamily="2" charset="-122"/>
                <a:ea typeface="宋体" panose="02010600030101010101" pitchFamily="2" charset="-122"/>
                <a:cs typeface="宋体" panose="02010600030101010101" pitchFamily="2" charset="-122"/>
              </a:rPr>
              <a:t>通过烟雾传感器检测，当室内检测到危险气体时（数值大于55），会通过马达自动开窗通风，马达动力传给差速器，再通过差速器在动分配给门、窗、风扇，并且有报警提示。还会通过液晶屏来显示当前数值。如果需要测试，可以按下内置的测试按钮。液晶屏、马达和烟雾传感器都通过mixly编程，液晶屏通过I2C通信，烟雾传感器数据直接发送给液晶屏，再通过烟雾传感器判断是大于55还是小于55，如果大于则代表有大量有害气体，需要直接开窗，如果小于再判断是否大于40，如果大于，就代表还有残余一些危险气体，只打开风扇通风，小于则关窗后停止。代表室内已安全。</a:t>
            </a:r>
            <a:endParaRPr lang="zh-CN" altLang="en-US">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内容占位符 36"/>
          <p:cNvPicPr>
            <a:picLocks noGrp="1" noChangeAspect="1"/>
          </p:cNvPicPr>
          <p:nvPr>
            <p:ph idx="1"/>
          </p:nvPr>
        </p:nvPicPr>
        <p:blipFill rotWithShape="1">
          <a:blip r:embed="rId1" cstate="screen"/>
          <a:srcRect/>
          <a:stretch>
            <a:fillRect/>
          </a:stretch>
        </p:blipFill>
        <p:spPr>
          <a:xfrm>
            <a:off x="194945" y="160020"/>
            <a:ext cx="6066790" cy="4559935"/>
          </a:xfrm>
        </p:spPr>
      </p:pic>
      <p:sp>
        <p:nvSpPr>
          <p:cNvPr id="39" name="矩形 38"/>
          <p:cNvSpPr/>
          <p:nvPr/>
        </p:nvSpPr>
        <p:spPr>
          <a:xfrm>
            <a:off x="328295" y="4719995"/>
            <a:ext cx="5799909" cy="2031325"/>
          </a:xfrm>
          <a:prstGeom prst="rect">
            <a:avLst/>
          </a:prstGeom>
        </p:spPr>
        <p:txBody>
          <a:bodyPr wrap="square">
            <a:spAutoFit/>
          </a:bodyPr>
          <a:p>
            <a:pPr>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大楼：</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我是大楼，楼里水表啊电表啊闸啊什么的，有大大的联网需求。</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居民楼：</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一切民为先，家庭里的抄表当然要先联网！</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垃圾桶：</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我要上网！上篇漫画说了，我不联网的话，对环境危害大！</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井盖：</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我才是遍布城市各地的地窜子，让我联网，好处大大的。</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地下水阀：</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呵呵哒，有些城市里本宝宝已经连上好久了。</a:t>
            </a:r>
            <a:endPar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树：</a:t>
            </a:r>
            <a:r>
              <a:rPr lang="zh-CN" altLang="en-US" sz="1400"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见者有份吗？</a:t>
            </a:r>
            <a:endParaRPr lang="zh-CN" altLang="en-US" sz="1400" dirty="0">
              <a:solidFill>
                <a:schemeClr val="bg2">
                  <a:lumMod val="50000"/>
                </a:schemeClr>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40" name="图片 39"/>
          <p:cNvPicPr>
            <a:picLocks noChangeAspect="1"/>
          </p:cNvPicPr>
          <p:nvPr/>
        </p:nvPicPr>
        <p:blipFill>
          <a:blip r:embed="rId2"/>
          <a:stretch>
            <a:fillRect/>
          </a:stretch>
        </p:blipFill>
        <p:spPr>
          <a:xfrm>
            <a:off x="6636385" y="160020"/>
            <a:ext cx="5305425" cy="65131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67030" y="3143250"/>
            <a:ext cx="11458575" cy="3418840"/>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24488" y="3225041"/>
            <a:ext cx="2056319" cy="2048849"/>
            <a:chOff x="2274297" y="577851"/>
            <a:chExt cx="2702660" cy="2692842"/>
          </a:xfrm>
          <a:solidFill>
            <a:srgbClr val="179A44"/>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65921" y="929062"/>
            <a:ext cx="2056319" cy="2048849"/>
            <a:chOff x="2274297" y="577851"/>
            <a:chExt cx="2702660" cy="2692842"/>
          </a:xfrm>
          <a:solidFill>
            <a:srgbClr val="09839B"/>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411565" y="3225041"/>
            <a:ext cx="2056319" cy="2048849"/>
            <a:chOff x="2274297" y="577851"/>
            <a:chExt cx="2702660" cy="2692842"/>
          </a:xfrm>
          <a:solidFill>
            <a:srgbClr val="A362C4"/>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52998" y="910012"/>
            <a:ext cx="2056319" cy="2048849"/>
            <a:chOff x="2274297" y="577851"/>
            <a:chExt cx="2702660" cy="2692842"/>
          </a:xfrm>
          <a:solidFill>
            <a:srgbClr val="C0272D"/>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37238" y="2766652"/>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809365" y="2881630"/>
            <a:ext cx="5306060" cy="368300"/>
          </a:xfrm>
          <a:prstGeom prst="rect">
            <a:avLst/>
          </a:prstGeom>
          <a:noFill/>
        </p:spPr>
        <p:txBody>
          <a:bodyPr wrap="square" rtlCol="0">
            <a:spAutoFit/>
          </a:bodyPr>
          <a:lstStyle/>
          <a:p>
            <a:r>
              <a:rPr lang="zh-CN" altLang="en-US" b="1" dirty="0">
                <a:solidFill>
                  <a:srgbClr val="179A44"/>
                </a:solidFill>
                <a:latin typeface="Arial Unicode MS" panose="020B0604020202020204" charset="-122"/>
                <a:ea typeface="Arial Unicode MS" panose="020B0604020202020204" charset="-122"/>
                <a:cs typeface="Arial Unicode MS" panose="020B0604020202020204" charset="-122"/>
              </a:rPr>
              <a:t>上有趣的课  做好玩的事       人人智造  万众创新</a:t>
            </a:r>
            <a:endParaRPr lang="zh-CN" altLang="en-US" b="1" dirty="0">
              <a:solidFill>
                <a:srgbClr val="179A44"/>
              </a:solidFill>
              <a:latin typeface="Arial Unicode MS" panose="020B0604020202020204" charset="-122"/>
              <a:ea typeface="Arial Unicode MS" panose="020B0604020202020204" charset="-122"/>
              <a:cs typeface="Arial Unicode MS" panose="020B0604020202020204" charset="-122"/>
            </a:endParaRPr>
          </a:p>
        </p:txBody>
      </p:sp>
      <p:sp>
        <p:nvSpPr>
          <p:cNvPr id="31" name="文本框 30"/>
          <p:cNvSpPr txBox="1"/>
          <p:nvPr/>
        </p:nvSpPr>
        <p:spPr>
          <a:xfrm>
            <a:off x="7685405" y="3249930"/>
            <a:ext cx="3982085" cy="3415030"/>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时至今日，技术的壁垒早已被打破：编程的语言越来越多，程序界面越来越低龄化、可视化、简便化；搭建的平台也随之更新改革，电子元器件变得越来越多样化、智能化，拼装积木变得更易连接、易操作。因而只要有创意，人人皆可动手创造，成为一名创客。</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Freeform 5"/>
          <p:cNvSpPr>
            <a:spLocks noEditPoints="1"/>
          </p:cNvSpPr>
          <p:nvPr/>
        </p:nvSpPr>
        <p:spPr bwMode="auto">
          <a:xfrm>
            <a:off x="4778052" y="19437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09839B"/>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53111" y="3902489"/>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179A44"/>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61685" y="4007032"/>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A362C4"/>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85355" y="20219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C0272D"/>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6"/>
          <p:cNvSpPr/>
          <p:nvPr/>
        </p:nvSpPr>
        <p:spPr>
          <a:xfrm>
            <a:off x="367030" y="3143250"/>
            <a:ext cx="11458575" cy="3418840"/>
          </a:xfrm>
          <a:prstGeom prst="rect">
            <a:avLst/>
          </a:prstGeom>
          <a:solidFill>
            <a:srgbClr val="FAAF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5400000">
            <a:off x="2524488" y="3225041"/>
            <a:ext cx="2056319" cy="2048849"/>
            <a:chOff x="2274297" y="577851"/>
            <a:chExt cx="2702660" cy="2692842"/>
          </a:xfrm>
          <a:solidFill>
            <a:srgbClr val="179A44"/>
          </a:solidFill>
          <a:effectLst>
            <a:outerShdw blurRad="50800" dist="38100" dir="5400000" algn="t" rotWithShape="0">
              <a:prstClr val="black">
                <a:alpha val="40000"/>
              </a:prstClr>
            </a:outerShdw>
          </a:effectLst>
        </p:grpSpPr>
        <p:sp>
          <p:nvSpPr>
            <p:cNvPr id="3" name="空心弧 2"/>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 name="矩形 3"/>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rot="16200000">
            <a:off x="3965921" y="929062"/>
            <a:ext cx="2056319" cy="2048849"/>
            <a:chOff x="2274297" y="577851"/>
            <a:chExt cx="2702660" cy="2692842"/>
          </a:xfrm>
          <a:solidFill>
            <a:srgbClr val="09839B"/>
          </a:solidFill>
          <a:effectLst>
            <a:outerShdw blurRad="50800" dist="38100" dir="5400000" algn="t" rotWithShape="0">
              <a:prstClr val="black">
                <a:alpha val="40000"/>
              </a:prstClr>
            </a:outerShdw>
          </a:effectLst>
        </p:grpSpPr>
        <p:sp>
          <p:nvSpPr>
            <p:cNvPr id="7" name="空心弧 6"/>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8" name="矩形 7"/>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9" name="矩形 8"/>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10" name="组合 9"/>
          <p:cNvGrpSpPr/>
          <p:nvPr/>
        </p:nvGrpSpPr>
        <p:grpSpPr>
          <a:xfrm rot="5400000">
            <a:off x="5411565" y="3225041"/>
            <a:ext cx="2056319" cy="2048849"/>
            <a:chOff x="2274297" y="577851"/>
            <a:chExt cx="2702660" cy="2692842"/>
          </a:xfrm>
          <a:solidFill>
            <a:srgbClr val="A362C4"/>
          </a:solidFill>
          <a:effectLst>
            <a:outerShdw blurRad="50800" dist="38100" dir="5400000" algn="t" rotWithShape="0">
              <a:prstClr val="black">
                <a:alpha val="40000"/>
              </a:prstClr>
            </a:outerShdw>
          </a:effectLst>
        </p:grpSpPr>
        <p:sp>
          <p:nvSpPr>
            <p:cNvPr id="11" name="空心弧 10"/>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 name="矩形 11"/>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rot="16200000">
            <a:off x="6852998" y="910012"/>
            <a:ext cx="2056319" cy="2048849"/>
            <a:chOff x="2274297" y="577851"/>
            <a:chExt cx="2702660" cy="2692842"/>
          </a:xfrm>
          <a:solidFill>
            <a:srgbClr val="C0272D"/>
          </a:solidFill>
          <a:effectLst>
            <a:outerShdw blurRad="50800" dist="38100" dir="5400000" algn="t" rotWithShape="0">
              <a:prstClr val="black">
                <a:alpha val="40000"/>
              </a:prstClr>
            </a:outerShdw>
          </a:effectLst>
        </p:grpSpPr>
        <p:sp>
          <p:nvSpPr>
            <p:cNvPr id="15" name="空心弧 14"/>
            <p:cNvSpPr/>
            <p:nvPr/>
          </p:nvSpPr>
          <p:spPr>
            <a:xfrm rot="5460000">
              <a:off x="2285076" y="578812"/>
              <a:ext cx="2691881" cy="2691881"/>
            </a:xfrm>
            <a:prstGeom prst="blockArc">
              <a:avLst>
                <a:gd name="adj1" fmla="val 10745128"/>
                <a:gd name="adj2" fmla="val 21536034"/>
                <a:gd name="adj3" fmla="val 29560"/>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tx1"/>
                </a:solidFill>
              </a:endParaRPr>
            </a:p>
          </p:txBody>
        </p:sp>
        <p:sp>
          <p:nvSpPr>
            <p:cNvPr id="16" name="矩形 15"/>
            <p:cNvSpPr/>
            <p:nvPr/>
          </p:nvSpPr>
          <p:spPr>
            <a:xfrm>
              <a:off x="2274297" y="2477889"/>
              <a:ext cx="1368152" cy="7923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7" name="矩形 16"/>
            <p:cNvSpPr/>
            <p:nvPr/>
          </p:nvSpPr>
          <p:spPr>
            <a:xfrm>
              <a:off x="2274297" y="577851"/>
              <a:ext cx="1368152" cy="79833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18" name="矩形 17"/>
          <p:cNvSpPr/>
          <p:nvPr/>
        </p:nvSpPr>
        <p:spPr>
          <a:xfrm>
            <a:off x="1237238" y="2766652"/>
            <a:ext cx="9144000" cy="483227"/>
          </a:xfrm>
          <a:prstGeom prst="rect">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24"/>
          <p:cNvSpPr txBox="1"/>
          <p:nvPr/>
        </p:nvSpPr>
        <p:spPr>
          <a:xfrm>
            <a:off x="3809365" y="2881630"/>
            <a:ext cx="5306060" cy="368300"/>
          </a:xfrm>
          <a:prstGeom prst="rect">
            <a:avLst/>
          </a:prstGeom>
          <a:noFill/>
        </p:spPr>
        <p:txBody>
          <a:bodyPr wrap="square" rtlCol="0">
            <a:spAutoFit/>
          </a:bodyPr>
          <a:lstStyle/>
          <a:p>
            <a:r>
              <a:rPr lang="zh-CN" altLang="en-US" b="1" dirty="0">
                <a:solidFill>
                  <a:srgbClr val="179A44"/>
                </a:solidFill>
                <a:latin typeface="Arial Unicode MS" panose="020B0604020202020204" charset="-122"/>
                <a:ea typeface="Arial Unicode MS" panose="020B0604020202020204" charset="-122"/>
                <a:cs typeface="Arial Unicode MS" panose="020B0604020202020204" charset="-122"/>
              </a:rPr>
              <a:t>上有趣的课  做好玩的事       人人智造  万众创新</a:t>
            </a:r>
            <a:endParaRPr lang="zh-CN" altLang="en-US" b="1" dirty="0">
              <a:solidFill>
                <a:srgbClr val="179A44"/>
              </a:solidFill>
              <a:latin typeface="Arial Unicode MS" panose="020B0604020202020204" charset="-122"/>
              <a:ea typeface="Arial Unicode MS" panose="020B0604020202020204" charset="-122"/>
              <a:cs typeface="Arial Unicode MS" panose="020B0604020202020204" charset="-122"/>
            </a:endParaRPr>
          </a:p>
        </p:txBody>
      </p:sp>
      <p:sp>
        <p:nvSpPr>
          <p:cNvPr id="31" name="文本框 30"/>
          <p:cNvSpPr txBox="1"/>
          <p:nvPr/>
        </p:nvSpPr>
        <p:spPr>
          <a:xfrm>
            <a:off x="7685405" y="3249930"/>
            <a:ext cx="3982085" cy="3415030"/>
          </a:xfrm>
          <a:prstGeom prst="rect">
            <a:avLst/>
          </a:prstGeom>
          <a:noFill/>
        </p:spPr>
        <p:txBody>
          <a:bodyPr wrap="square" rtlCol="0">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cs typeface="+mn-ea"/>
                <a:sym typeface="+mn-lt"/>
              </a:rPr>
              <a:t>对于教师，研发、实践创客课程，不仅提升自己在教育教学理念方面的认知、理解，提高专业技能，加强对新科技的了解和使用；同时也是拓展自己的教育生命。对于学生，通过学习、实践创客课程，不仅能够提升核心素养，提高对各学科知识的理解，更能成为符合未来需求的创新人才。</a:t>
            </a:r>
            <a:endParaRPr lang="zh-CN" altLang="en-US"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Freeform 5"/>
          <p:cNvSpPr>
            <a:spLocks noEditPoints="1"/>
          </p:cNvSpPr>
          <p:nvPr/>
        </p:nvSpPr>
        <p:spPr bwMode="auto">
          <a:xfrm>
            <a:off x="4778052" y="1943717"/>
            <a:ext cx="457071" cy="438978"/>
          </a:xfrm>
          <a:custGeom>
            <a:avLst/>
            <a:gdLst>
              <a:gd name="T0" fmla="*/ 188 w 200"/>
              <a:gd name="T1" fmla="*/ 0 h 192"/>
              <a:gd name="T2" fmla="*/ 44 w 200"/>
              <a:gd name="T3" fmla="*/ 0 h 192"/>
              <a:gd name="T4" fmla="*/ 40 w 200"/>
              <a:gd name="T5" fmla="*/ 0 h 192"/>
              <a:gd name="T6" fmla="*/ 32 w 200"/>
              <a:gd name="T7" fmla="*/ 0 h 192"/>
              <a:gd name="T8" fmla="*/ 32 w 200"/>
              <a:gd name="T9" fmla="*/ 36 h 192"/>
              <a:gd name="T10" fmla="*/ 0 w 200"/>
              <a:gd name="T11" fmla="*/ 36 h 192"/>
              <a:gd name="T12" fmla="*/ 0 w 200"/>
              <a:gd name="T13" fmla="*/ 48 h 192"/>
              <a:gd name="T14" fmla="*/ 0 w 200"/>
              <a:gd name="T15" fmla="*/ 152 h 192"/>
              <a:gd name="T16" fmla="*/ 40 w 200"/>
              <a:gd name="T17" fmla="*/ 192 h 192"/>
              <a:gd name="T18" fmla="*/ 64 w 200"/>
              <a:gd name="T19" fmla="*/ 192 h 192"/>
              <a:gd name="T20" fmla="*/ 136 w 200"/>
              <a:gd name="T21" fmla="*/ 192 h 192"/>
              <a:gd name="T22" fmla="*/ 160 w 200"/>
              <a:gd name="T23" fmla="*/ 192 h 192"/>
              <a:gd name="T24" fmla="*/ 200 w 200"/>
              <a:gd name="T25" fmla="*/ 152 h 192"/>
              <a:gd name="T26" fmla="*/ 200 w 200"/>
              <a:gd name="T27" fmla="*/ 12 h 192"/>
              <a:gd name="T28" fmla="*/ 200 w 200"/>
              <a:gd name="T29" fmla="*/ 0 h 192"/>
              <a:gd name="T30" fmla="*/ 188 w 200"/>
              <a:gd name="T31" fmla="*/ 0 h 192"/>
              <a:gd name="T32" fmla="*/ 32 w 200"/>
              <a:gd name="T33" fmla="*/ 140 h 192"/>
              <a:gd name="T34" fmla="*/ 22 w 200"/>
              <a:gd name="T35" fmla="*/ 166 h 192"/>
              <a:gd name="T36" fmla="*/ 12 w 200"/>
              <a:gd name="T37" fmla="*/ 140 h 192"/>
              <a:gd name="T38" fmla="*/ 12 w 200"/>
              <a:gd name="T39" fmla="*/ 48 h 192"/>
              <a:gd name="T40" fmla="*/ 32 w 200"/>
              <a:gd name="T41" fmla="*/ 48 h 192"/>
              <a:gd name="T42" fmla="*/ 32 w 200"/>
              <a:gd name="T43" fmla="*/ 140 h 192"/>
              <a:gd name="T44" fmla="*/ 188 w 200"/>
              <a:gd name="T45" fmla="*/ 140 h 192"/>
              <a:gd name="T46" fmla="*/ 148 w 200"/>
              <a:gd name="T47" fmla="*/ 180 h 192"/>
              <a:gd name="T48" fmla="*/ 136 w 200"/>
              <a:gd name="T49" fmla="*/ 180 h 192"/>
              <a:gd name="T50" fmla="*/ 64 w 200"/>
              <a:gd name="T51" fmla="*/ 180 h 192"/>
              <a:gd name="T52" fmla="*/ 52 w 200"/>
              <a:gd name="T53" fmla="*/ 180 h 192"/>
              <a:gd name="T54" fmla="*/ 35 w 200"/>
              <a:gd name="T55" fmla="*/ 176 h 192"/>
              <a:gd name="T56" fmla="*/ 44 w 200"/>
              <a:gd name="T57" fmla="*/ 152 h 192"/>
              <a:gd name="T58" fmla="*/ 44 w 200"/>
              <a:gd name="T59" fmla="*/ 12 h 192"/>
              <a:gd name="T60" fmla="*/ 188 w 200"/>
              <a:gd name="T61" fmla="*/ 12 h 192"/>
              <a:gd name="T62" fmla="*/ 188 w 200"/>
              <a:gd name="T63" fmla="*/ 140 h 192"/>
              <a:gd name="T64" fmla="*/ 100 w 200"/>
              <a:gd name="T65" fmla="*/ 128 h 192"/>
              <a:gd name="T66" fmla="*/ 60 w 200"/>
              <a:gd name="T67" fmla="*/ 128 h 192"/>
              <a:gd name="T68" fmla="*/ 60 w 200"/>
              <a:gd name="T69" fmla="*/ 140 h 192"/>
              <a:gd name="T70" fmla="*/ 100 w 200"/>
              <a:gd name="T71" fmla="*/ 140 h 192"/>
              <a:gd name="T72" fmla="*/ 100 w 200"/>
              <a:gd name="T73" fmla="*/ 128 h 192"/>
              <a:gd name="T74" fmla="*/ 100 w 200"/>
              <a:gd name="T75" fmla="*/ 108 h 192"/>
              <a:gd name="T76" fmla="*/ 60 w 200"/>
              <a:gd name="T77" fmla="*/ 108 h 192"/>
              <a:gd name="T78" fmla="*/ 60 w 200"/>
              <a:gd name="T79" fmla="*/ 120 h 192"/>
              <a:gd name="T80" fmla="*/ 100 w 200"/>
              <a:gd name="T81" fmla="*/ 120 h 192"/>
              <a:gd name="T82" fmla="*/ 100 w 200"/>
              <a:gd name="T83" fmla="*/ 108 h 192"/>
              <a:gd name="T84" fmla="*/ 100 w 200"/>
              <a:gd name="T85" fmla="*/ 88 h 192"/>
              <a:gd name="T86" fmla="*/ 60 w 200"/>
              <a:gd name="T87" fmla="*/ 88 h 192"/>
              <a:gd name="T88" fmla="*/ 60 w 200"/>
              <a:gd name="T89" fmla="*/ 100 h 192"/>
              <a:gd name="T90" fmla="*/ 100 w 200"/>
              <a:gd name="T91" fmla="*/ 100 h 192"/>
              <a:gd name="T92" fmla="*/ 100 w 200"/>
              <a:gd name="T93" fmla="*/ 88 h 192"/>
              <a:gd name="T94" fmla="*/ 168 w 200"/>
              <a:gd name="T95" fmla="*/ 36 h 192"/>
              <a:gd name="T96" fmla="*/ 60 w 200"/>
              <a:gd name="T97" fmla="*/ 36 h 192"/>
              <a:gd name="T98" fmla="*/ 60 w 200"/>
              <a:gd name="T99" fmla="*/ 52 h 192"/>
              <a:gd name="T100" fmla="*/ 168 w 200"/>
              <a:gd name="T101" fmla="*/ 52 h 192"/>
              <a:gd name="T102" fmla="*/ 168 w 200"/>
              <a:gd name="T103" fmla="*/ 36 h 192"/>
              <a:gd name="T104" fmla="*/ 100 w 200"/>
              <a:gd name="T105" fmla="*/ 68 h 192"/>
              <a:gd name="T106" fmla="*/ 60 w 200"/>
              <a:gd name="T107" fmla="*/ 68 h 192"/>
              <a:gd name="T108" fmla="*/ 60 w 200"/>
              <a:gd name="T109" fmla="*/ 80 h 192"/>
              <a:gd name="T110" fmla="*/ 100 w 200"/>
              <a:gd name="T111" fmla="*/ 80 h 192"/>
              <a:gd name="T112" fmla="*/ 100 w 200"/>
              <a:gd name="T113" fmla="*/ 68 h 192"/>
              <a:gd name="T114" fmla="*/ 112 w 200"/>
              <a:gd name="T115" fmla="*/ 140 h 192"/>
              <a:gd name="T116" fmla="*/ 168 w 200"/>
              <a:gd name="T117" fmla="*/ 140 h 192"/>
              <a:gd name="T118" fmla="*/ 168 w 200"/>
              <a:gd name="T119" fmla="*/ 68 h 192"/>
              <a:gd name="T120" fmla="*/ 112 w 200"/>
              <a:gd name="T121" fmla="*/ 68 h 192"/>
              <a:gd name="T122" fmla="*/ 112 w 200"/>
              <a:gd name="T123" fmla="*/ 14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 h="192">
                <a:moveTo>
                  <a:pt x="188" y="0"/>
                </a:moveTo>
                <a:cubicBezTo>
                  <a:pt x="44" y="0"/>
                  <a:pt x="44" y="0"/>
                  <a:pt x="44" y="0"/>
                </a:cubicBezTo>
                <a:cubicBezTo>
                  <a:pt x="40" y="0"/>
                  <a:pt x="40" y="0"/>
                  <a:pt x="40" y="0"/>
                </a:cubicBezTo>
                <a:cubicBezTo>
                  <a:pt x="32" y="0"/>
                  <a:pt x="32" y="0"/>
                  <a:pt x="32" y="0"/>
                </a:cubicBezTo>
                <a:cubicBezTo>
                  <a:pt x="32" y="36"/>
                  <a:pt x="32" y="36"/>
                  <a:pt x="32" y="36"/>
                </a:cubicBezTo>
                <a:cubicBezTo>
                  <a:pt x="0" y="36"/>
                  <a:pt x="0" y="36"/>
                  <a:pt x="0" y="36"/>
                </a:cubicBezTo>
                <a:cubicBezTo>
                  <a:pt x="0" y="48"/>
                  <a:pt x="0" y="48"/>
                  <a:pt x="0" y="48"/>
                </a:cubicBezTo>
                <a:cubicBezTo>
                  <a:pt x="0" y="152"/>
                  <a:pt x="0" y="152"/>
                  <a:pt x="0" y="152"/>
                </a:cubicBezTo>
                <a:cubicBezTo>
                  <a:pt x="0" y="174"/>
                  <a:pt x="17" y="192"/>
                  <a:pt x="40" y="192"/>
                </a:cubicBezTo>
                <a:cubicBezTo>
                  <a:pt x="64" y="192"/>
                  <a:pt x="64" y="192"/>
                  <a:pt x="64" y="192"/>
                </a:cubicBezTo>
                <a:cubicBezTo>
                  <a:pt x="136" y="192"/>
                  <a:pt x="136" y="192"/>
                  <a:pt x="136" y="192"/>
                </a:cubicBezTo>
                <a:cubicBezTo>
                  <a:pt x="160" y="192"/>
                  <a:pt x="160" y="192"/>
                  <a:pt x="160" y="192"/>
                </a:cubicBezTo>
                <a:cubicBezTo>
                  <a:pt x="182" y="192"/>
                  <a:pt x="200" y="174"/>
                  <a:pt x="200" y="152"/>
                </a:cubicBezTo>
                <a:cubicBezTo>
                  <a:pt x="200" y="12"/>
                  <a:pt x="200" y="12"/>
                  <a:pt x="200" y="12"/>
                </a:cubicBezTo>
                <a:cubicBezTo>
                  <a:pt x="200" y="0"/>
                  <a:pt x="200" y="0"/>
                  <a:pt x="200" y="0"/>
                </a:cubicBezTo>
                <a:lnTo>
                  <a:pt x="188" y="0"/>
                </a:lnTo>
                <a:close/>
                <a:moveTo>
                  <a:pt x="32" y="140"/>
                </a:moveTo>
                <a:cubicBezTo>
                  <a:pt x="32" y="150"/>
                  <a:pt x="28" y="159"/>
                  <a:pt x="22" y="166"/>
                </a:cubicBezTo>
                <a:cubicBezTo>
                  <a:pt x="15" y="159"/>
                  <a:pt x="12" y="150"/>
                  <a:pt x="12" y="140"/>
                </a:cubicBezTo>
                <a:cubicBezTo>
                  <a:pt x="12" y="48"/>
                  <a:pt x="12" y="48"/>
                  <a:pt x="12" y="48"/>
                </a:cubicBezTo>
                <a:cubicBezTo>
                  <a:pt x="32" y="48"/>
                  <a:pt x="32" y="48"/>
                  <a:pt x="32" y="48"/>
                </a:cubicBezTo>
                <a:lnTo>
                  <a:pt x="32" y="140"/>
                </a:lnTo>
                <a:close/>
                <a:moveTo>
                  <a:pt x="188" y="140"/>
                </a:moveTo>
                <a:cubicBezTo>
                  <a:pt x="188" y="162"/>
                  <a:pt x="170" y="180"/>
                  <a:pt x="148" y="180"/>
                </a:cubicBezTo>
                <a:cubicBezTo>
                  <a:pt x="136" y="180"/>
                  <a:pt x="136" y="180"/>
                  <a:pt x="136" y="180"/>
                </a:cubicBezTo>
                <a:cubicBezTo>
                  <a:pt x="64" y="180"/>
                  <a:pt x="64" y="180"/>
                  <a:pt x="64" y="180"/>
                </a:cubicBezTo>
                <a:cubicBezTo>
                  <a:pt x="52" y="180"/>
                  <a:pt x="52" y="180"/>
                  <a:pt x="52" y="180"/>
                </a:cubicBezTo>
                <a:cubicBezTo>
                  <a:pt x="46" y="180"/>
                  <a:pt x="40" y="178"/>
                  <a:pt x="35" y="176"/>
                </a:cubicBezTo>
                <a:cubicBezTo>
                  <a:pt x="40" y="169"/>
                  <a:pt x="44" y="161"/>
                  <a:pt x="44" y="152"/>
                </a:cubicBezTo>
                <a:cubicBezTo>
                  <a:pt x="44" y="12"/>
                  <a:pt x="44" y="12"/>
                  <a:pt x="44" y="12"/>
                </a:cubicBezTo>
                <a:cubicBezTo>
                  <a:pt x="188" y="12"/>
                  <a:pt x="188" y="12"/>
                  <a:pt x="188" y="12"/>
                </a:cubicBezTo>
                <a:lnTo>
                  <a:pt x="188" y="140"/>
                </a:lnTo>
                <a:close/>
                <a:moveTo>
                  <a:pt x="100" y="128"/>
                </a:moveTo>
                <a:cubicBezTo>
                  <a:pt x="60" y="128"/>
                  <a:pt x="60" y="128"/>
                  <a:pt x="60" y="128"/>
                </a:cubicBezTo>
                <a:cubicBezTo>
                  <a:pt x="60" y="140"/>
                  <a:pt x="60" y="140"/>
                  <a:pt x="60" y="140"/>
                </a:cubicBezTo>
                <a:cubicBezTo>
                  <a:pt x="100" y="140"/>
                  <a:pt x="100" y="140"/>
                  <a:pt x="100" y="140"/>
                </a:cubicBezTo>
                <a:lnTo>
                  <a:pt x="100" y="128"/>
                </a:lnTo>
                <a:close/>
                <a:moveTo>
                  <a:pt x="100" y="108"/>
                </a:moveTo>
                <a:cubicBezTo>
                  <a:pt x="60" y="108"/>
                  <a:pt x="60" y="108"/>
                  <a:pt x="60" y="108"/>
                </a:cubicBezTo>
                <a:cubicBezTo>
                  <a:pt x="60" y="120"/>
                  <a:pt x="60" y="120"/>
                  <a:pt x="60" y="120"/>
                </a:cubicBezTo>
                <a:cubicBezTo>
                  <a:pt x="100" y="120"/>
                  <a:pt x="100" y="120"/>
                  <a:pt x="100" y="120"/>
                </a:cubicBezTo>
                <a:lnTo>
                  <a:pt x="100" y="108"/>
                </a:lnTo>
                <a:close/>
                <a:moveTo>
                  <a:pt x="100" y="88"/>
                </a:moveTo>
                <a:cubicBezTo>
                  <a:pt x="60" y="88"/>
                  <a:pt x="60" y="88"/>
                  <a:pt x="60" y="88"/>
                </a:cubicBezTo>
                <a:cubicBezTo>
                  <a:pt x="60" y="100"/>
                  <a:pt x="60" y="100"/>
                  <a:pt x="60" y="100"/>
                </a:cubicBezTo>
                <a:cubicBezTo>
                  <a:pt x="100" y="100"/>
                  <a:pt x="100" y="100"/>
                  <a:pt x="100" y="100"/>
                </a:cubicBezTo>
                <a:lnTo>
                  <a:pt x="100" y="88"/>
                </a:lnTo>
                <a:close/>
                <a:moveTo>
                  <a:pt x="168" y="36"/>
                </a:moveTo>
                <a:cubicBezTo>
                  <a:pt x="60" y="36"/>
                  <a:pt x="60" y="36"/>
                  <a:pt x="60" y="36"/>
                </a:cubicBezTo>
                <a:cubicBezTo>
                  <a:pt x="60" y="52"/>
                  <a:pt x="60" y="52"/>
                  <a:pt x="60" y="52"/>
                </a:cubicBezTo>
                <a:cubicBezTo>
                  <a:pt x="168" y="52"/>
                  <a:pt x="168" y="52"/>
                  <a:pt x="168" y="52"/>
                </a:cubicBezTo>
                <a:lnTo>
                  <a:pt x="168" y="36"/>
                </a:lnTo>
                <a:close/>
                <a:moveTo>
                  <a:pt x="100" y="68"/>
                </a:moveTo>
                <a:cubicBezTo>
                  <a:pt x="60" y="68"/>
                  <a:pt x="60" y="68"/>
                  <a:pt x="60" y="68"/>
                </a:cubicBezTo>
                <a:cubicBezTo>
                  <a:pt x="60" y="80"/>
                  <a:pt x="60" y="80"/>
                  <a:pt x="60" y="80"/>
                </a:cubicBezTo>
                <a:cubicBezTo>
                  <a:pt x="100" y="80"/>
                  <a:pt x="100" y="80"/>
                  <a:pt x="100" y="80"/>
                </a:cubicBezTo>
                <a:lnTo>
                  <a:pt x="100" y="68"/>
                </a:lnTo>
                <a:close/>
                <a:moveTo>
                  <a:pt x="112" y="140"/>
                </a:moveTo>
                <a:cubicBezTo>
                  <a:pt x="168" y="140"/>
                  <a:pt x="168" y="140"/>
                  <a:pt x="168" y="140"/>
                </a:cubicBezTo>
                <a:cubicBezTo>
                  <a:pt x="168" y="68"/>
                  <a:pt x="168" y="68"/>
                  <a:pt x="168" y="68"/>
                </a:cubicBezTo>
                <a:cubicBezTo>
                  <a:pt x="112" y="68"/>
                  <a:pt x="112" y="68"/>
                  <a:pt x="112" y="68"/>
                </a:cubicBezTo>
                <a:lnTo>
                  <a:pt x="112" y="140"/>
                </a:lnTo>
                <a:close/>
              </a:path>
            </a:pathLst>
          </a:custGeom>
          <a:solidFill>
            <a:srgbClr val="09839B"/>
          </a:solidFill>
          <a:ln>
            <a:noFill/>
          </a:ln>
        </p:spPr>
        <p:txBody>
          <a:bodyPr vert="horz" wrap="square" lIns="91440" tIns="45720" rIns="91440" bIns="45720" numCol="1" anchor="t" anchorCtr="0" compatLnSpc="1"/>
          <a:lstStyle/>
          <a:p>
            <a:endParaRPr lang="zh-CN" altLang="en-US"/>
          </a:p>
        </p:txBody>
      </p:sp>
      <p:sp>
        <p:nvSpPr>
          <p:cNvPr id="34" name="Freeform 9"/>
          <p:cNvSpPr>
            <a:spLocks noEditPoints="1"/>
          </p:cNvSpPr>
          <p:nvPr/>
        </p:nvSpPr>
        <p:spPr bwMode="auto">
          <a:xfrm>
            <a:off x="3353111" y="3902489"/>
            <a:ext cx="481845" cy="475706"/>
          </a:xfrm>
          <a:custGeom>
            <a:avLst/>
            <a:gdLst>
              <a:gd name="T0" fmla="*/ 190 w 196"/>
              <a:gd name="T1" fmla="*/ 166 h 194"/>
              <a:gd name="T2" fmla="*/ 143 w 196"/>
              <a:gd name="T3" fmla="*/ 120 h 194"/>
              <a:gd name="T4" fmla="*/ 142 w 196"/>
              <a:gd name="T5" fmla="*/ 118 h 194"/>
              <a:gd name="T6" fmla="*/ 154 w 196"/>
              <a:gd name="T7" fmla="*/ 76 h 194"/>
              <a:gd name="T8" fmla="*/ 77 w 196"/>
              <a:gd name="T9" fmla="*/ 0 h 194"/>
              <a:gd name="T10" fmla="*/ 0 w 196"/>
              <a:gd name="T11" fmla="*/ 76 h 194"/>
              <a:gd name="T12" fmla="*/ 77 w 196"/>
              <a:gd name="T13" fmla="*/ 153 h 194"/>
              <a:gd name="T14" fmla="*/ 119 w 196"/>
              <a:gd name="T15" fmla="*/ 141 h 194"/>
              <a:gd name="T16" fmla="*/ 120 w 196"/>
              <a:gd name="T17" fmla="*/ 143 h 194"/>
              <a:gd name="T18" fmla="*/ 167 w 196"/>
              <a:gd name="T19" fmla="*/ 189 h 194"/>
              <a:gd name="T20" fmla="*/ 178 w 196"/>
              <a:gd name="T21" fmla="*/ 194 h 194"/>
              <a:gd name="T22" fmla="*/ 190 w 196"/>
              <a:gd name="T23" fmla="*/ 189 h 194"/>
              <a:gd name="T24" fmla="*/ 190 w 196"/>
              <a:gd name="T25" fmla="*/ 166 h 194"/>
              <a:gd name="T26" fmla="*/ 77 w 196"/>
              <a:gd name="T27" fmla="*/ 129 h 194"/>
              <a:gd name="T28" fmla="*/ 25 w 196"/>
              <a:gd name="T29" fmla="*/ 76 h 194"/>
              <a:gd name="T30" fmla="*/ 77 w 196"/>
              <a:gd name="T31" fmla="*/ 24 h 194"/>
              <a:gd name="T32" fmla="*/ 130 w 196"/>
              <a:gd name="T33" fmla="*/ 76 h 194"/>
              <a:gd name="T34" fmla="*/ 77 w 196"/>
              <a:gd name="T35" fmla="*/ 12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6" h="194">
                <a:moveTo>
                  <a:pt x="190" y="166"/>
                </a:moveTo>
                <a:cubicBezTo>
                  <a:pt x="143" y="120"/>
                  <a:pt x="143" y="120"/>
                  <a:pt x="143" y="120"/>
                </a:cubicBezTo>
                <a:cubicBezTo>
                  <a:pt x="143" y="119"/>
                  <a:pt x="142" y="119"/>
                  <a:pt x="142" y="118"/>
                </a:cubicBezTo>
                <a:cubicBezTo>
                  <a:pt x="149" y="106"/>
                  <a:pt x="154" y="92"/>
                  <a:pt x="154" y="76"/>
                </a:cubicBezTo>
                <a:cubicBezTo>
                  <a:pt x="154" y="34"/>
                  <a:pt x="120" y="0"/>
                  <a:pt x="77" y="0"/>
                </a:cubicBezTo>
                <a:cubicBezTo>
                  <a:pt x="35" y="0"/>
                  <a:pt x="0" y="34"/>
                  <a:pt x="0" y="76"/>
                </a:cubicBezTo>
                <a:cubicBezTo>
                  <a:pt x="0" y="119"/>
                  <a:pt x="35" y="153"/>
                  <a:pt x="77" y="153"/>
                </a:cubicBezTo>
                <a:cubicBezTo>
                  <a:pt x="93" y="153"/>
                  <a:pt x="107" y="149"/>
                  <a:pt x="119" y="141"/>
                </a:cubicBezTo>
                <a:cubicBezTo>
                  <a:pt x="119" y="141"/>
                  <a:pt x="120" y="142"/>
                  <a:pt x="120" y="143"/>
                </a:cubicBezTo>
                <a:cubicBezTo>
                  <a:pt x="167" y="189"/>
                  <a:pt x="167" y="189"/>
                  <a:pt x="167" y="189"/>
                </a:cubicBezTo>
                <a:cubicBezTo>
                  <a:pt x="170" y="192"/>
                  <a:pt x="174" y="194"/>
                  <a:pt x="178" y="194"/>
                </a:cubicBezTo>
                <a:cubicBezTo>
                  <a:pt x="182" y="194"/>
                  <a:pt x="187" y="192"/>
                  <a:pt x="190" y="189"/>
                </a:cubicBezTo>
                <a:cubicBezTo>
                  <a:pt x="196" y="183"/>
                  <a:pt x="196" y="172"/>
                  <a:pt x="190" y="166"/>
                </a:cubicBezTo>
                <a:moveTo>
                  <a:pt x="77" y="129"/>
                </a:moveTo>
                <a:cubicBezTo>
                  <a:pt x="48" y="129"/>
                  <a:pt x="25" y="105"/>
                  <a:pt x="25" y="76"/>
                </a:cubicBezTo>
                <a:cubicBezTo>
                  <a:pt x="25" y="48"/>
                  <a:pt x="48" y="24"/>
                  <a:pt x="77" y="24"/>
                </a:cubicBezTo>
                <a:cubicBezTo>
                  <a:pt x="106" y="24"/>
                  <a:pt x="130" y="48"/>
                  <a:pt x="130" y="76"/>
                </a:cubicBezTo>
                <a:cubicBezTo>
                  <a:pt x="130" y="105"/>
                  <a:pt x="106" y="129"/>
                  <a:pt x="77" y="129"/>
                </a:cubicBezTo>
              </a:path>
            </a:pathLst>
          </a:custGeom>
          <a:solidFill>
            <a:srgbClr val="179A44"/>
          </a:solidFill>
          <a:ln>
            <a:noFill/>
          </a:ln>
        </p:spPr>
        <p:txBody>
          <a:bodyPr vert="horz" wrap="square" lIns="91440" tIns="45720" rIns="91440" bIns="45720" numCol="1" anchor="t" anchorCtr="0" compatLnSpc="1"/>
          <a:lstStyle/>
          <a:p>
            <a:endParaRPr lang="zh-CN" altLang="en-US"/>
          </a:p>
        </p:txBody>
      </p:sp>
      <p:sp>
        <p:nvSpPr>
          <p:cNvPr id="35" name="Freeform 13"/>
          <p:cNvSpPr>
            <a:spLocks noEditPoints="1"/>
          </p:cNvSpPr>
          <p:nvPr/>
        </p:nvSpPr>
        <p:spPr bwMode="auto">
          <a:xfrm>
            <a:off x="6261685" y="4007032"/>
            <a:ext cx="402107" cy="402107"/>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rgbClr val="A362C4"/>
          </a:solidFill>
          <a:ln>
            <a:noFill/>
          </a:ln>
        </p:spPr>
        <p:txBody>
          <a:bodyPr vert="horz" wrap="square" lIns="91440" tIns="45720" rIns="91440" bIns="45720" numCol="1" anchor="t" anchorCtr="0" compatLnSpc="1"/>
          <a:lstStyle/>
          <a:p>
            <a:endParaRPr lang="zh-CN" altLang="en-US"/>
          </a:p>
        </p:txBody>
      </p:sp>
      <p:sp>
        <p:nvSpPr>
          <p:cNvPr id="36" name="Freeform 17"/>
          <p:cNvSpPr>
            <a:spLocks noEditPoints="1"/>
          </p:cNvSpPr>
          <p:nvPr/>
        </p:nvSpPr>
        <p:spPr bwMode="auto">
          <a:xfrm>
            <a:off x="7685355" y="2021946"/>
            <a:ext cx="450296" cy="327312"/>
          </a:xfrm>
          <a:custGeom>
            <a:avLst/>
            <a:gdLst>
              <a:gd name="T0" fmla="*/ 199 w 200"/>
              <a:gd name="T1" fmla="*/ 115 h 184"/>
              <a:gd name="T2" fmla="*/ 164 w 200"/>
              <a:gd name="T3" fmla="*/ 0 h 184"/>
              <a:gd name="T4" fmla="*/ 35 w 200"/>
              <a:gd name="T5" fmla="*/ 0 h 184"/>
              <a:gd name="T6" fmla="*/ 0 w 200"/>
              <a:gd name="T7" fmla="*/ 115 h 184"/>
              <a:gd name="T8" fmla="*/ 0 w 200"/>
              <a:gd name="T9" fmla="*/ 115 h 184"/>
              <a:gd name="T10" fmla="*/ 0 w 200"/>
              <a:gd name="T11" fmla="*/ 172 h 184"/>
              <a:gd name="T12" fmla="*/ 12 w 200"/>
              <a:gd name="T13" fmla="*/ 184 h 184"/>
              <a:gd name="T14" fmla="*/ 188 w 200"/>
              <a:gd name="T15" fmla="*/ 184 h 184"/>
              <a:gd name="T16" fmla="*/ 200 w 200"/>
              <a:gd name="T17" fmla="*/ 172 h 184"/>
              <a:gd name="T18" fmla="*/ 200 w 200"/>
              <a:gd name="T19" fmla="*/ 115 h 184"/>
              <a:gd name="T20" fmla="*/ 199 w 200"/>
              <a:gd name="T21" fmla="*/ 115 h 184"/>
              <a:gd name="T22" fmla="*/ 143 w 200"/>
              <a:gd name="T23" fmla="*/ 112 h 184"/>
              <a:gd name="T24" fmla="*/ 125 w 200"/>
              <a:gd name="T25" fmla="*/ 148 h 184"/>
              <a:gd name="T26" fmla="*/ 73 w 200"/>
              <a:gd name="T27" fmla="*/ 148 h 184"/>
              <a:gd name="T28" fmla="*/ 54 w 200"/>
              <a:gd name="T29" fmla="*/ 112 h 184"/>
              <a:gd name="T30" fmla="*/ 20 w 200"/>
              <a:gd name="T31" fmla="*/ 112 h 184"/>
              <a:gd name="T32" fmla="*/ 50 w 200"/>
              <a:gd name="T33" fmla="*/ 12 h 184"/>
              <a:gd name="T34" fmla="*/ 149 w 200"/>
              <a:gd name="T35" fmla="*/ 12 h 184"/>
              <a:gd name="T36" fmla="*/ 180 w 200"/>
              <a:gd name="T37" fmla="*/ 112 h 184"/>
              <a:gd name="T38" fmla="*/ 143 w 200"/>
              <a:gd name="T39" fmla="*/ 112 h 184"/>
              <a:gd name="T40" fmla="*/ 138 w 200"/>
              <a:gd name="T41" fmla="*/ 48 h 184"/>
              <a:gd name="T42" fmla="*/ 61 w 200"/>
              <a:gd name="T43" fmla="*/ 48 h 184"/>
              <a:gd name="T44" fmla="*/ 59 w 200"/>
              <a:gd name="T45" fmla="*/ 56 h 184"/>
              <a:gd name="T46" fmla="*/ 140 w 200"/>
              <a:gd name="T47" fmla="*/ 56 h 184"/>
              <a:gd name="T48" fmla="*/ 138 w 200"/>
              <a:gd name="T49" fmla="*/ 48 h 184"/>
              <a:gd name="T50" fmla="*/ 132 w 200"/>
              <a:gd name="T51" fmla="*/ 28 h 184"/>
              <a:gd name="T52" fmla="*/ 67 w 200"/>
              <a:gd name="T53" fmla="*/ 28 h 184"/>
              <a:gd name="T54" fmla="*/ 65 w 200"/>
              <a:gd name="T55" fmla="*/ 36 h 184"/>
              <a:gd name="T56" fmla="*/ 134 w 200"/>
              <a:gd name="T57" fmla="*/ 36 h 184"/>
              <a:gd name="T58" fmla="*/ 132 w 200"/>
              <a:gd name="T59" fmla="*/ 28 h 184"/>
              <a:gd name="T60" fmla="*/ 47 w 200"/>
              <a:gd name="T61" fmla="*/ 96 h 184"/>
              <a:gd name="T62" fmla="*/ 152 w 200"/>
              <a:gd name="T63" fmla="*/ 96 h 184"/>
              <a:gd name="T64" fmla="*/ 149 w 200"/>
              <a:gd name="T65" fmla="*/ 88 h 184"/>
              <a:gd name="T66" fmla="*/ 50 w 200"/>
              <a:gd name="T67" fmla="*/ 88 h 184"/>
              <a:gd name="T68" fmla="*/ 47 w 200"/>
              <a:gd name="T69" fmla="*/ 96 h 184"/>
              <a:gd name="T70" fmla="*/ 144 w 200"/>
              <a:gd name="T71" fmla="*/ 68 h 184"/>
              <a:gd name="T72" fmla="*/ 55 w 200"/>
              <a:gd name="T73" fmla="*/ 68 h 184"/>
              <a:gd name="T74" fmla="*/ 53 w 200"/>
              <a:gd name="T75" fmla="*/ 76 h 184"/>
              <a:gd name="T76" fmla="*/ 146 w 200"/>
              <a:gd name="T77" fmla="*/ 76 h 184"/>
              <a:gd name="T78" fmla="*/ 144 w 200"/>
              <a:gd name="T79" fmla="*/ 6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0" h="184">
                <a:moveTo>
                  <a:pt x="199" y="115"/>
                </a:moveTo>
                <a:cubicBezTo>
                  <a:pt x="164" y="0"/>
                  <a:pt x="164" y="0"/>
                  <a:pt x="164" y="0"/>
                </a:cubicBezTo>
                <a:cubicBezTo>
                  <a:pt x="35" y="0"/>
                  <a:pt x="35" y="0"/>
                  <a:pt x="35" y="0"/>
                </a:cubicBezTo>
                <a:cubicBezTo>
                  <a:pt x="0" y="115"/>
                  <a:pt x="0" y="115"/>
                  <a:pt x="0" y="115"/>
                </a:cubicBezTo>
                <a:cubicBezTo>
                  <a:pt x="0" y="115"/>
                  <a:pt x="0" y="115"/>
                  <a:pt x="0" y="115"/>
                </a:cubicBezTo>
                <a:cubicBezTo>
                  <a:pt x="0" y="172"/>
                  <a:pt x="0" y="172"/>
                  <a:pt x="0" y="172"/>
                </a:cubicBezTo>
                <a:cubicBezTo>
                  <a:pt x="0" y="178"/>
                  <a:pt x="5" y="184"/>
                  <a:pt x="12" y="184"/>
                </a:cubicBezTo>
                <a:cubicBezTo>
                  <a:pt x="188" y="184"/>
                  <a:pt x="188" y="184"/>
                  <a:pt x="188" y="184"/>
                </a:cubicBezTo>
                <a:cubicBezTo>
                  <a:pt x="194" y="184"/>
                  <a:pt x="200" y="178"/>
                  <a:pt x="200" y="172"/>
                </a:cubicBezTo>
                <a:cubicBezTo>
                  <a:pt x="200" y="115"/>
                  <a:pt x="200" y="115"/>
                  <a:pt x="200" y="115"/>
                </a:cubicBezTo>
                <a:cubicBezTo>
                  <a:pt x="199" y="115"/>
                  <a:pt x="199" y="115"/>
                  <a:pt x="199" y="115"/>
                </a:cubicBezTo>
                <a:close/>
                <a:moveTo>
                  <a:pt x="143" y="112"/>
                </a:moveTo>
                <a:cubicBezTo>
                  <a:pt x="125" y="148"/>
                  <a:pt x="125" y="148"/>
                  <a:pt x="125" y="148"/>
                </a:cubicBezTo>
                <a:cubicBezTo>
                  <a:pt x="73" y="148"/>
                  <a:pt x="73" y="148"/>
                  <a:pt x="73" y="148"/>
                </a:cubicBezTo>
                <a:cubicBezTo>
                  <a:pt x="54" y="112"/>
                  <a:pt x="54" y="112"/>
                  <a:pt x="54" y="112"/>
                </a:cubicBezTo>
                <a:cubicBezTo>
                  <a:pt x="20" y="112"/>
                  <a:pt x="20" y="112"/>
                  <a:pt x="20" y="112"/>
                </a:cubicBezTo>
                <a:cubicBezTo>
                  <a:pt x="50" y="12"/>
                  <a:pt x="50" y="12"/>
                  <a:pt x="50" y="12"/>
                </a:cubicBezTo>
                <a:cubicBezTo>
                  <a:pt x="149" y="12"/>
                  <a:pt x="149" y="12"/>
                  <a:pt x="149" y="12"/>
                </a:cubicBezTo>
                <a:cubicBezTo>
                  <a:pt x="180" y="112"/>
                  <a:pt x="180" y="112"/>
                  <a:pt x="180" y="112"/>
                </a:cubicBezTo>
                <a:lnTo>
                  <a:pt x="143" y="112"/>
                </a:lnTo>
                <a:close/>
                <a:moveTo>
                  <a:pt x="138" y="48"/>
                </a:moveTo>
                <a:cubicBezTo>
                  <a:pt x="61" y="48"/>
                  <a:pt x="61" y="48"/>
                  <a:pt x="61" y="48"/>
                </a:cubicBezTo>
                <a:cubicBezTo>
                  <a:pt x="59" y="56"/>
                  <a:pt x="59" y="56"/>
                  <a:pt x="59" y="56"/>
                </a:cubicBezTo>
                <a:cubicBezTo>
                  <a:pt x="140" y="56"/>
                  <a:pt x="140" y="56"/>
                  <a:pt x="140" y="56"/>
                </a:cubicBezTo>
                <a:lnTo>
                  <a:pt x="138" y="48"/>
                </a:lnTo>
                <a:close/>
                <a:moveTo>
                  <a:pt x="132" y="28"/>
                </a:moveTo>
                <a:cubicBezTo>
                  <a:pt x="67" y="28"/>
                  <a:pt x="67" y="28"/>
                  <a:pt x="67" y="28"/>
                </a:cubicBezTo>
                <a:cubicBezTo>
                  <a:pt x="65" y="36"/>
                  <a:pt x="65" y="36"/>
                  <a:pt x="65" y="36"/>
                </a:cubicBezTo>
                <a:cubicBezTo>
                  <a:pt x="134" y="36"/>
                  <a:pt x="134" y="36"/>
                  <a:pt x="134" y="36"/>
                </a:cubicBezTo>
                <a:lnTo>
                  <a:pt x="132" y="28"/>
                </a:lnTo>
                <a:close/>
                <a:moveTo>
                  <a:pt x="47" y="96"/>
                </a:moveTo>
                <a:cubicBezTo>
                  <a:pt x="152" y="96"/>
                  <a:pt x="152" y="96"/>
                  <a:pt x="152" y="96"/>
                </a:cubicBezTo>
                <a:cubicBezTo>
                  <a:pt x="149" y="88"/>
                  <a:pt x="149" y="88"/>
                  <a:pt x="149" y="88"/>
                </a:cubicBezTo>
                <a:cubicBezTo>
                  <a:pt x="50" y="88"/>
                  <a:pt x="50" y="88"/>
                  <a:pt x="50" y="88"/>
                </a:cubicBezTo>
                <a:lnTo>
                  <a:pt x="47" y="96"/>
                </a:lnTo>
                <a:close/>
                <a:moveTo>
                  <a:pt x="144" y="68"/>
                </a:moveTo>
                <a:cubicBezTo>
                  <a:pt x="55" y="68"/>
                  <a:pt x="55" y="68"/>
                  <a:pt x="55" y="68"/>
                </a:cubicBezTo>
                <a:cubicBezTo>
                  <a:pt x="53" y="76"/>
                  <a:pt x="53" y="76"/>
                  <a:pt x="53" y="76"/>
                </a:cubicBezTo>
                <a:cubicBezTo>
                  <a:pt x="146" y="76"/>
                  <a:pt x="146" y="76"/>
                  <a:pt x="146" y="76"/>
                </a:cubicBezTo>
                <a:lnTo>
                  <a:pt x="144" y="68"/>
                </a:lnTo>
                <a:close/>
              </a:path>
            </a:pathLst>
          </a:custGeom>
          <a:solidFill>
            <a:srgbClr val="C0272D"/>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4940" y="125095"/>
            <a:ext cx="11871960" cy="6573520"/>
          </a:xfrm>
          <a:prstGeom prst="rect">
            <a:avLst/>
          </a:prstGeom>
          <a:solidFill>
            <a:srgbClr val="10695C"/>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3803096" y="2439281"/>
            <a:ext cx="5607050" cy="706755"/>
          </a:xfrm>
          <a:prstGeom prst="rect">
            <a:avLst/>
          </a:prstGeom>
          <a:noFill/>
        </p:spPr>
        <p:txBody>
          <a:bodyPr wrap="none">
            <a:spAutoFit/>
          </a:bodyPr>
          <a:p>
            <a:r>
              <a:rPr lang="zh-CN" altLang="en-US" sz="4000" b="1" dirty="0" smtClean="0">
                <a:solidFill>
                  <a:schemeClr val="bg1"/>
                </a:solidFill>
                <a:latin typeface="微软雅黑" panose="020B0503020204020204" pitchFamily="34" charset="-122"/>
                <a:ea typeface="微软雅黑" panose="020B0503020204020204" pitchFamily="34" charset="-122"/>
              </a:rPr>
              <a:t>未来可期  携手共进</a:t>
            </a:r>
            <a:r>
              <a:rPr lang="zh-CN" altLang="en-US" sz="4000" b="1" dirty="0" smtClean="0">
                <a:solidFill>
                  <a:srgbClr val="FF6699"/>
                </a:solidFill>
                <a:latin typeface="微软雅黑" panose="020B0503020204020204" pitchFamily="34" charset="-122"/>
                <a:ea typeface="微软雅黑" panose="020B0503020204020204" pitchFamily="34" charset="-122"/>
              </a:rPr>
              <a:t> </a:t>
            </a:r>
            <a:r>
              <a:rPr lang="zh-CN" altLang="en-US" sz="4000" b="1" dirty="0" smtClean="0">
                <a:solidFill>
                  <a:schemeClr val="bg1"/>
                </a:solidFill>
                <a:latin typeface="微软雅黑" panose="020B0503020204020204" pitchFamily="34" charset="-122"/>
                <a:ea typeface="微软雅黑" panose="020B0503020204020204" pitchFamily="34" charset="-122"/>
              </a:rPr>
              <a:t>      </a:t>
            </a:r>
            <a:endParaRPr lang="en-US" altLang="zh-CN" sz="4000" b="1" dirty="0" smtClean="0">
              <a:solidFill>
                <a:schemeClr val="bg1"/>
              </a:solidFill>
              <a:latin typeface="微软雅黑" panose="020B0503020204020204" pitchFamily="34" charset="-122"/>
              <a:ea typeface="微软雅黑" panose="020B0503020204020204" pitchFamily="34" charset="-122"/>
            </a:endParaRPr>
          </a:p>
        </p:txBody>
      </p:sp>
      <p:pic>
        <p:nvPicPr>
          <p:cNvPr id="2097154" name="Picture 16"/>
          <p:cNvPicPr>
            <a:picLocks noChangeAspect="1"/>
          </p:cNvPicPr>
          <p:nvPr/>
        </p:nvPicPr>
        <p:blipFill>
          <a:blip r:embed="rId1"/>
          <a:stretch>
            <a:fillRect/>
          </a:stretch>
        </p:blipFill>
        <p:spPr>
          <a:xfrm>
            <a:off x="8522687" y="2981008"/>
            <a:ext cx="667831" cy="89535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247775" y="972185"/>
            <a:ext cx="3763010" cy="4914265"/>
          </a:xfrm>
          <a:custGeom>
            <a:avLst/>
            <a:gdLst>
              <a:gd name="connsiteX0" fmla="*/ 0 w 3771900"/>
              <a:gd name="connsiteY0" fmla="*/ 0 h 4914514"/>
              <a:gd name="connsiteX1" fmla="*/ 3771900 w 3771900"/>
              <a:gd name="connsiteY1" fmla="*/ 0 h 4914514"/>
              <a:gd name="connsiteX2" fmla="*/ 3771900 w 3771900"/>
              <a:gd name="connsiteY2" fmla="*/ 1646878 h 4914514"/>
              <a:gd name="connsiteX3" fmla="*/ 3119718 w 3771900"/>
              <a:gd name="connsiteY3" fmla="*/ 2299060 h 4914514"/>
              <a:gd name="connsiteX4" fmla="*/ 3771900 w 3771900"/>
              <a:gd name="connsiteY4" fmla="*/ 2951242 h 4914514"/>
              <a:gd name="connsiteX5" fmla="*/ 3771900 w 3771900"/>
              <a:gd name="connsiteY5" fmla="*/ 4914514 h 4914514"/>
              <a:gd name="connsiteX6" fmla="*/ 0 w 3771900"/>
              <a:gd name="connsiteY6" fmla="*/ 4914514 h 4914514"/>
              <a:gd name="connsiteX7" fmla="*/ 0 w 3771900"/>
              <a:gd name="connsiteY7" fmla="*/ 0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0" h="4914514">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rgbClr val="00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a:off x="6640195" y="981710"/>
            <a:ext cx="4344670" cy="4904740"/>
          </a:xfrm>
          <a:custGeom>
            <a:avLst/>
            <a:gdLst>
              <a:gd name="connsiteX0" fmla="*/ 652182 w 4424082"/>
              <a:gd name="connsiteY0" fmla="*/ 0 h 4914514"/>
              <a:gd name="connsiteX1" fmla="*/ 4424082 w 4424082"/>
              <a:gd name="connsiteY1" fmla="*/ 0 h 4914514"/>
              <a:gd name="connsiteX2" fmla="*/ 4424082 w 4424082"/>
              <a:gd name="connsiteY2" fmla="*/ 4914514 h 4914514"/>
              <a:gd name="connsiteX3" fmla="*/ 652182 w 4424082"/>
              <a:gd name="connsiteY3" fmla="*/ 4914514 h 4914514"/>
              <a:gd name="connsiteX4" fmla="*/ 652182 w 4424082"/>
              <a:gd name="connsiteY4" fmla="*/ 2951242 h 4914514"/>
              <a:gd name="connsiteX5" fmla="*/ 0 w 4424082"/>
              <a:gd name="connsiteY5" fmla="*/ 2299060 h 4914514"/>
              <a:gd name="connsiteX6" fmla="*/ 652182 w 4424082"/>
              <a:gd name="connsiteY6" fmla="*/ 1646878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082" h="4914514">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4507143" y="2761457"/>
            <a:ext cx="1027113" cy="1027112"/>
          </a:xfrm>
          <a:prstGeom prst="ellipse">
            <a:avLst/>
          </a:prstGeom>
          <a:solidFill>
            <a:srgbClr val="7CBB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椭圆 4"/>
          <p:cNvSpPr/>
          <p:nvPr/>
        </p:nvSpPr>
        <p:spPr>
          <a:xfrm>
            <a:off x="6766791" y="2761139"/>
            <a:ext cx="1027112" cy="1027113"/>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49" name="文本框 48"/>
          <p:cNvSpPr txBox="1"/>
          <p:nvPr/>
        </p:nvSpPr>
        <p:spPr>
          <a:xfrm>
            <a:off x="1422555" y="1354561"/>
            <a:ext cx="2975870" cy="3476625"/>
          </a:xfrm>
          <a:prstGeom prst="rect">
            <a:avLst/>
          </a:prstGeom>
          <a:noFill/>
        </p:spPr>
        <p:txBody>
          <a:bodyPr wrap="square" rtlCol="0">
            <a:spAutoFit/>
          </a:bodyPr>
          <a:p>
            <a:pPr algn="l"/>
            <a:r>
              <a:rPr lang="zh-CN" altLang="en-US" sz="2200" dirty="0">
                <a:latin typeface="微软雅黑" panose="020B0503020204020204" pitchFamily="34" charset="-122"/>
                <a:ea typeface="微软雅黑" panose="020B0503020204020204" pitchFamily="34" charset="-122"/>
              </a:rPr>
              <a:t>是以</a:t>
            </a:r>
            <a:r>
              <a:rPr lang="zh-CN" altLang="en-US" sz="2200" dirty="0">
                <a:solidFill>
                  <a:srgbClr val="FF0000"/>
                </a:solidFill>
                <a:latin typeface="微软雅黑" panose="020B0503020204020204" pitchFamily="34" charset="-122"/>
                <a:ea typeface="微软雅黑" panose="020B0503020204020204" pitchFamily="34" charset="-122"/>
              </a:rPr>
              <a:t>冒险故事为题材</a:t>
            </a:r>
            <a:r>
              <a:rPr lang="zh-CN" altLang="en-US" sz="2200" dirty="0">
                <a:latin typeface="微软雅黑" panose="020B0503020204020204" pitchFamily="34" charset="-122"/>
                <a:ea typeface="微软雅黑" panose="020B0503020204020204" pitchFamily="34" charset="-122"/>
              </a:rPr>
              <a:t>的程序设计学习教材，全书通过9个故事情节，巧妙地把学习和冒险结合在一起，使孩子们轻松愉快地理解和学Scratch 编程基础知识。</a:t>
            </a:r>
            <a:endParaRPr lang="zh-CN" altLang="en-US" sz="2200" dirty="0">
              <a:latin typeface="微软雅黑" panose="020B0503020204020204" pitchFamily="34" charset="-122"/>
              <a:ea typeface="微软雅黑" panose="020B0503020204020204" pitchFamily="34" charset="-122"/>
            </a:endParaRPr>
          </a:p>
          <a:p>
            <a:pPr algn="l"/>
            <a:r>
              <a:rPr lang="zh-CN" altLang="en-US" sz="2200" dirty="0">
                <a:latin typeface="微软雅黑" panose="020B0503020204020204" pitchFamily="34" charset="-122"/>
                <a:ea typeface="微软雅黑" panose="020B0503020204020204" pitchFamily="34" charset="-122"/>
              </a:rPr>
              <a:t>适合初学</a:t>
            </a:r>
            <a:r>
              <a:rPr lang="en-US" altLang="zh-CN" sz="2200" dirty="0">
                <a:latin typeface="微软雅黑" panose="020B0503020204020204" pitchFamily="34" charset="-122"/>
                <a:ea typeface="微软雅黑" panose="020B0503020204020204" pitchFamily="34" charset="-122"/>
              </a:rPr>
              <a:t>Scratch</a:t>
            </a:r>
            <a:r>
              <a:rPr lang="zh-CN" altLang="en-US" sz="2200" dirty="0">
                <a:latin typeface="微软雅黑" panose="020B0503020204020204" pitchFamily="34" charset="-122"/>
                <a:ea typeface="微软雅黑" panose="020B0503020204020204" pitchFamily="34" charset="-122"/>
              </a:rPr>
              <a:t>的学生。</a:t>
            </a:r>
            <a:endParaRPr lang="zh-CN" altLang="en-US" sz="2200" dirty="0">
              <a:latin typeface="微软雅黑" panose="020B0503020204020204" pitchFamily="34" charset="-122"/>
              <a:ea typeface="微软雅黑" panose="020B0503020204020204" pitchFamily="34" charset="-122"/>
            </a:endParaRPr>
          </a:p>
        </p:txBody>
      </p:sp>
      <p:pic>
        <p:nvPicPr>
          <p:cNvPr id="8" name="图片 7" descr="麦克目录"/>
          <p:cNvPicPr>
            <a:picLocks noChangeAspect="1"/>
          </p:cNvPicPr>
          <p:nvPr/>
        </p:nvPicPr>
        <p:blipFill>
          <a:blip r:embed="rId1"/>
          <a:stretch>
            <a:fillRect/>
          </a:stretch>
        </p:blipFill>
        <p:spPr>
          <a:xfrm>
            <a:off x="8122285" y="1060450"/>
            <a:ext cx="2269490" cy="4581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114800" y="2811780"/>
            <a:ext cx="1238885" cy="1260475"/>
          </a:xfrm>
          <a:prstGeom prst="ellipse">
            <a:avLst/>
          </a:prstGeom>
          <a:noFill/>
          <a:ln w="762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6"/>
            <a:endCxn id="5" idx="2"/>
          </p:cNvCxnSpPr>
          <p:nvPr/>
        </p:nvCxnSpPr>
        <p:spPr>
          <a:xfrm>
            <a:off x="5353689" y="3442529"/>
            <a:ext cx="1705610" cy="635"/>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p:nvSpPr>
        <p:spPr>
          <a:xfrm>
            <a:off x="7059402" y="2883094"/>
            <a:ext cx="1120140" cy="1120140"/>
          </a:xfrm>
          <a:prstGeom prst="ellipse">
            <a:avLst/>
          </a:prstGeom>
          <a:solidFill>
            <a:srgbClr val="FAAF3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5" idx="0"/>
            <a:endCxn id="13" idx="4"/>
          </p:cNvCxnSpPr>
          <p:nvPr/>
        </p:nvCxnSpPr>
        <p:spPr>
          <a:xfrm flipV="1">
            <a:off x="7619472" y="2012046"/>
            <a:ext cx="0" cy="871048"/>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stCxn id="5" idx="7"/>
          </p:cNvCxnSpPr>
          <p:nvPr/>
        </p:nvCxnSpPr>
        <p:spPr>
          <a:xfrm flipV="1">
            <a:off x="8015501" y="2400148"/>
            <a:ext cx="667876" cy="64698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a:stCxn id="5" idx="5"/>
          </p:cNvCxnSpPr>
          <p:nvPr/>
        </p:nvCxnSpPr>
        <p:spPr>
          <a:xfrm>
            <a:off x="8015501" y="3839193"/>
            <a:ext cx="712681" cy="68934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5" idx="4"/>
            <a:endCxn id="16" idx="0"/>
          </p:cNvCxnSpPr>
          <p:nvPr/>
        </p:nvCxnSpPr>
        <p:spPr>
          <a:xfrm>
            <a:off x="7619472" y="4003234"/>
            <a:ext cx="11388" cy="842721"/>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5" idx="3"/>
            <a:endCxn id="17" idx="7"/>
          </p:cNvCxnSpPr>
          <p:nvPr/>
        </p:nvCxnSpPr>
        <p:spPr>
          <a:xfrm flipH="1">
            <a:off x="6539234" y="3839193"/>
            <a:ext cx="684209" cy="642842"/>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a:stCxn id="5" idx="1"/>
          </p:cNvCxnSpPr>
          <p:nvPr/>
        </p:nvCxnSpPr>
        <p:spPr>
          <a:xfrm flipH="1" flipV="1">
            <a:off x="6564580" y="2388271"/>
            <a:ext cx="658863" cy="658864"/>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5970006" y="1821771"/>
            <a:ext cx="682468" cy="682468"/>
          </a:xfrm>
          <a:prstGeom prst="ellipse">
            <a:avLst/>
          </a:prstGeom>
          <a:noFill/>
          <a:ln w="127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7278238" y="1329578"/>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576864" y="1809602"/>
            <a:ext cx="682468" cy="682468"/>
          </a:xfrm>
          <a:prstGeom prst="ellipse">
            <a:avLst/>
          </a:prstGeom>
          <a:noFill/>
          <a:ln w="12700">
            <a:solidFill>
              <a:srgbClr val="66A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2584" y="4429030"/>
            <a:ext cx="682468" cy="682468"/>
          </a:xfrm>
          <a:prstGeom prst="ellipse">
            <a:avLst/>
          </a:prstGeom>
          <a:noFill/>
          <a:ln w="12700">
            <a:solidFill>
              <a:srgbClr val="609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89626" y="4845955"/>
            <a:ext cx="682468" cy="682468"/>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56711" y="438209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21074" y="3099104"/>
            <a:ext cx="682468" cy="682468"/>
          </a:xfrm>
          <a:prstGeom prst="ellipse">
            <a:avLst/>
          </a:prstGeom>
          <a:solidFill>
            <a:srgbClr val="F05A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5" idx="6"/>
            <a:endCxn id="23" idx="2"/>
          </p:cNvCxnSpPr>
          <p:nvPr/>
        </p:nvCxnSpPr>
        <p:spPr>
          <a:xfrm flipV="1">
            <a:off x="8179542" y="3440338"/>
            <a:ext cx="841532" cy="2826"/>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710895" y="3443164"/>
            <a:ext cx="91016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a:stCxn id="23" idx="0"/>
            <a:endCxn id="36" idx="3"/>
          </p:cNvCxnSpPr>
          <p:nvPr/>
        </p:nvCxnSpPr>
        <p:spPr>
          <a:xfrm flipV="1">
            <a:off x="9362308" y="2324715"/>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p:nvPr/>
        </p:nvSpPr>
        <p:spPr>
          <a:xfrm>
            <a:off x="9968970" y="1742192"/>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endCxn id="39" idx="3"/>
          </p:cNvCxnSpPr>
          <p:nvPr/>
        </p:nvCxnSpPr>
        <p:spPr>
          <a:xfrm>
            <a:off x="9372612" y="3781571"/>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flipV="1">
            <a:off x="9979274" y="4456015"/>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Shape"/>
          <p:cNvSpPr/>
          <p:nvPr/>
        </p:nvSpPr>
        <p:spPr bwMode="auto">
          <a:xfrm>
            <a:off x="7387125" y="3082782"/>
            <a:ext cx="464694" cy="69878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p:nvPr/>
        </p:nvSpPr>
        <p:spPr bwMode="auto">
          <a:xfrm>
            <a:off x="9193588" y="3255697"/>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pic>
        <p:nvPicPr>
          <p:cNvPr id="2" name="图片 1" descr="玩转scratch2.0封面"/>
          <p:cNvPicPr>
            <a:picLocks noChangeAspect="1"/>
          </p:cNvPicPr>
          <p:nvPr/>
        </p:nvPicPr>
        <p:blipFill>
          <a:blip r:embed="rId1"/>
          <a:stretch>
            <a:fillRect/>
          </a:stretch>
        </p:blipFill>
        <p:spPr>
          <a:xfrm>
            <a:off x="208280" y="1181100"/>
            <a:ext cx="3629660" cy="4715510"/>
          </a:xfrm>
          <a:prstGeom prst="rect">
            <a:avLst/>
          </a:prstGeom>
        </p:spPr>
      </p:pic>
      <p:sp>
        <p:nvSpPr>
          <p:cNvPr id="18" name="文本框 17"/>
          <p:cNvSpPr txBox="1"/>
          <p:nvPr/>
        </p:nvSpPr>
        <p:spPr>
          <a:xfrm>
            <a:off x="4320540" y="3183255"/>
            <a:ext cx="1033145" cy="491490"/>
          </a:xfrm>
          <a:prstGeom prst="rect">
            <a:avLst/>
          </a:prstGeom>
          <a:noFill/>
        </p:spPr>
        <p:txBody>
          <a:bodyPr wrap="square" rtlCol="0">
            <a:spAutoFit/>
          </a:bodyPr>
          <a:p>
            <a:r>
              <a:rPr lang="zh-CN" altLang="en-US" sz="2600" b="1"/>
              <a:t>结构</a:t>
            </a:r>
            <a:endParaRPr lang="zh-CN" altLang="en-US" sz="2600" b="1"/>
          </a:p>
        </p:txBody>
      </p:sp>
      <p:sp>
        <p:nvSpPr>
          <p:cNvPr id="19" name="文本框 18"/>
          <p:cNvSpPr txBox="1"/>
          <p:nvPr/>
        </p:nvSpPr>
        <p:spPr>
          <a:xfrm>
            <a:off x="5998845" y="1847215"/>
            <a:ext cx="751840" cy="645160"/>
          </a:xfrm>
          <a:prstGeom prst="rect">
            <a:avLst/>
          </a:prstGeom>
          <a:noFill/>
        </p:spPr>
        <p:txBody>
          <a:bodyPr wrap="square" rtlCol="0">
            <a:spAutoFit/>
          </a:bodyPr>
          <a:p>
            <a:r>
              <a:rPr lang="zh-CN" altLang="en-US"/>
              <a:t>准备开始</a:t>
            </a:r>
            <a:endParaRPr lang="zh-CN" altLang="en-US"/>
          </a:p>
        </p:txBody>
      </p:sp>
      <p:sp>
        <p:nvSpPr>
          <p:cNvPr id="20" name="文本框 19"/>
          <p:cNvSpPr txBox="1"/>
          <p:nvPr/>
        </p:nvSpPr>
        <p:spPr>
          <a:xfrm>
            <a:off x="7301865" y="1367790"/>
            <a:ext cx="751840" cy="645160"/>
          </a:xfrm>
          <a:prstGeom prst="rect">
            <a:avLst/>
          </a:prstGeom>
          <a:noFill/>
        </p:spPr>
        <p:txBody>
          <a:bodyPr wrap="square" rtlCol="0">
            <a:spAutoFit/>
          </a:bodyPr>
          <a:p>
            <a:r>
              <a:rPr lang="zh-CN" altLang="en-US"/>
              <a:t>动作绘图</a:t>
            </a:r>
            <a:endParaRPr lang="zh-CN" altLang="en-US"/>
          </a:p>
        </p:txBody>
      </p:sp>
      <p:sp>
        <p:nvSpPr>
          <p:cNvPr id="21" name="文本框 20"/>
          <p:cNvSpPr txBox="1"/>
          <p:nvPr/>
        </p:nvSpPr>
        <p:spPr>
          <a:xfrm>
            <a:off x="8599170" y="1859280"/>
            <a:ext cx="751840" cy="645160"/>
          </a:xfrm>
          <a:prstGeom prst="rect">
            <a:avLst/>
          </a:prstGeom>
          <a:noFill/>
        </p:spPr>
        <p:txBody>
          <a:bodyPr wrap="square" rtlCol="0">
            <a:spAutoFit/>
          </a:bodyPr>
          <a:p>
            <a:r>
              <a:rPr lang="zh-CN" altLang="en-US"/>
              <a:t>外观声音</a:t>
            </a:r>
            <a:endParaRPr lang="zh-CN" altLang="en-US"/>
          </a:p>
        </p:txBody>
      </p:sp>
      <p:sp>
        <p:nvSpPr>
          <p:cNvPr id="22" name="文本框 21"/>
          <p:cNvSpPr txBox="1"/>
          <p:nvPr/>
        </p:nvSpPr>
        <p:spPr>
          <a:xfrm>
            <a:off x="9982835" y="1899285"/>
            <a:ext cx="751840" cy="368300"/>
          </a:xfrm>
          <a:prstGeom prst="rect">
            <a:avLst/>
          </a:prstGeom>
          <a:noFill/>
        </p:spPr>
        <p:txBody>
          <a:bodyPr wrap="square" rtlCol="0">
            <a:spAutoFit/>
          </a:bodyPr>
          <a:p>
            <a:r>
              <a:rPr lang="zh-CN" altLang="en-US"/>
              <a:t>过程</a:t>
            </a:r>
            <a:endParaRPr lang="zh-CN" altLang="en-US"/>
          </a:p>
        </p:txBody>
      </p:sp>
      <p:sp>
        <p:nvSpPr>
          <p:cNvPr id="24" name="文本框 23"/>
          <p:cNvSpPr txBox="1"/>
          <p:nvPr/>
        </p:nvSpPr>
        <p:spPr>
          <a:xfrm>
            <a:off x="5985510" y="4556125"/>
            <a:ext cx="751840" cy="368300"/>
          </a:xfrm>
          <a:prstGeom prst="rect">
            <a:avLst/>
          </a:prstGeom>
          <a:noFill/>
        </p:spPr>
        <p:txBody>
          <a:bodyPr wrap="square" rtlCol="0">
            <a:spAutoFit/>
          </a:bodyPr>
          <a:p>
            <a:r>
              <a:rPr lang="zh-CN" altLang="en-US"/>
              <a:t>变量</a:t>
            </a:r>
            <a:endParaRPr lang="zh-CN" altLang="en-US"/>
          </a:p>
        </p:txBody>
      </p:sp>
      <p:sp>
        <p:nvSpPr>
          <p:cNvPr id="25" name="文本框 24"/>
          <p:cNvSpPr txBox="1"/>
          <p:nvPr/>
        </p:nvSpPr>
        <p:spPr>
          <a:xfrm>
            <a:off x="7310755" y="5016500"/>
            <a:ext cx="751840" cy="368300"/>
          </a:xfrm>
          <a:prstGeom prst="rect">
            <a:avLst/>
          </a:prstGeom>
          <a:noFill/>
        </p:spPr>
        <p:txBody>
          <a:bodyPr wrap="square" rtlCol="0">
            <a:spAutoFit/>
          </a:bodyPr>
          <a:p>
            <a:r>
              <a:rPr lang="zh-CN" altLang="en-US"/>
              <a:t>逻辑</a:t>
            </a:r>
            <a:endParaRPr lang="zh-CN" altLang="en-US"/>
          </a:p>
        </p:txBody>
      </p:sp>
      <p:sp>
        <p:nvSpPr>
          <p:cNvPr id="26" name="文本框 25"/>
          <p:cNvSpPr txBox="1"/>
          <p:nvPr/>
        </p:nvSpPr>
        <p:spPr>
          <a:xfrm>
            <a:off x="8653145" y="4467225"/>
            <a:ext cx="751840" cy="645160"/>
          </a:xfrm>
          <a:prstGeom prst="rect">
            <a:avLst/>
          </a:prstGeom>
          <a:noFill/>
        </p:spPr>
        <p:txBody>
          <a:bodyPr wrap="square" rtlCol="0">
            <a:spAutoFit/>
          </a:bodyPr>
          <a:p>
            <a:r>
              <a:rPr lang="zh-CN" altLang="en-US"/>
              <a:t>深入循环</a:t>
            </a:r>
            <a:endParaRPr lang="zh-CN" altLang="en-US"/>
          </a:p>
        </p:txBody>
      </p:sp>
      <p:sp>
        <p:nvSpPr>
          <p:cNvPr id="27" name="文本框 26"/>
          <p:cNvSpPr txBox="1"/>
          <p:nvPr/>
        </p:nvSpPr>
        <p:spPr>
          <a:xfrm>
            <a:off x="9938385" y="4528820"/>
            <a:ext cx="751840" cy="645160"/>
          </a:xfrm>
          <a:prstGeom prst="rect">
            <a:avLst/>
          </a:prstGeom>
          <a:noFill/>
        </p:spPr>
        <p:txBody>
          <a:bodyPr wrap="square" rtlCol="0">
            <a:spAutoFit/>
          </a:bodyPr>
          <a:p>
            <a:pPr algn="ctr"/>
            <a:r>
              <a:rPr lang="zh-CN" altLang="en-US"/>
              <a:t>字符   串</a:t>
            </a:r>
            <a:endParaRPr lang="zh-CN" altLang="en-US"/>
          </a:p>
        </p:txBody>
      </p:sp>
      <p:sp>
        <p:nvSpPr>
          <p:cNvPr id="28" name="文本框 27"/>
          <p:cNvSpPr txBox="1"/>
          <p:nvPr/>
        </p:nvSpPr>
        <p:spPr>
          <a:xfrm>
            <a:off x="10699115" y="3258820"/>
            <a:ext cx="751840" cy="368300"/>
          </a:xfrm>
          <a:prstGeom prst="rect">
            <a:avLst/>
          </a:prstGeom>
          <a:noFill/>
        </p:spPr>
        <p:txBody>
          <a:bodyPr wrap="square" rtlCol="0">
            <a:spAutoFit/>
          </a:bodyPr>
          <a:p>
            <a:r>
              <a:rPr lang="zh-CN" altLang="en-US"/>
              <a:t>链表</a:t>
            </a:r>
            <a:endParaRPr lang="zh-CN" altLang="en-US"/>
          </a:p>
        </p:txBody>
      </p:sp>
      <p:sp>
        <p:nvSpPr>
          <p:cNvPr id="29" name="椭圆 28"/>
          <p:cNvSpPr/>
          <p:nvPr/>
        </p:nvSpPr>
        <p:spPr>
          <a:xfrm>
            <a:off x="10685885" y="3101727"/>
            <a:ext cx="682468" cy="682468"/>
          </a:xfrm>
          <a:prstGeom prst="ellipse">
            <a:avLst/>
          </a:prstGeom>
          <a:noFill/>
          <a:ln w="12700">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247775" y="972185"/>
            <a:ext cx="3763010" cy="4914265"/>
          </a:xfrm>
          <a:custGeom>
            <a:avLst/>
            <a:gdLst>
              <a:gd name="connsiteX0" fmla="*/ 0 w 3771900"/>
              <a:gd name="connsiteY0" fmla="*/ 0 h 4914514"/>
              <a:gd name="connsiteX1" fmla="*/ 3771900 w 3771900"/>
              <a:gd name="connsiteY1" fmla="*/ 0 h 4914514"/>
              <a:gd name="connsiteX2" fmla="*/ 3771900 w 3771900"/>
              <a:gd name="connsiteY2" fmla="*/ 1646878 h 4914514"/>
              <a:gd name="connsiteX3" fmla="*/ 3119718 w 3771900"/>
              <a:gd name="connsiteY3" fmla="*/ 2299060 h 4914514"/>
              <a:gd name="connsiteX4" fmla="*/ 3771900 w 3771900"/>
              <a:gd name="connsiteY4" fmla="*/ 2951242 h 4914514"/>
              <a:gd name="connsiteX5" fmla="*/ 3771900 w 3771900"/>
              <a:gd name="connsiteY5" fmla="*/ 4914514 h 4914514"/>
              <a:gd name="connsiteX6" fmla="*/ 0 w 3771900"/>
              <a:gd name="connsiteY6" fmla="*/ 4914514 h 4914514"/>
              <a:gd name="connsiteX7" fmla="*/ 0 w 3771900"/>
              <a:gd name="connsiteY7" fmla="*/ 0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0" h="4914514">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rgbClr val="00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a:off x="5955030" y="749935"/>
            <a:ext cx="5792470" cy="5713730"/>
          </a:xfrm>
          <a:custGeom>
            <a:avLst/>
            <a:gdLst>
              <a:gd name="connsiteX0" fmla="*/ 652182 w 4424082"/>
              <a:gd name="connsiteY0" fmla="*/ 0 h 4914514"/>
              <a:gd name="connsiteX1" fmla="*/ 4424082 w 4424082"/>
              <a:gd name="connsiteY1" fmla="*/ 0 h 4914514"/>
              <a:gd name="connsiteX2" fmla="*/ 4424082 w 4424082"/>
              <a:gd name="connsiteY2" fmla="*/ 4914514 h 4914514"/>
              <a:gd name="connsiteX3" fmla="*/ 652182 w 4424082"/>
              <a:gd name="connsiteY3" fmla="*/ 4914514 h 4914514"/>
              <a:gd name="connsiteX4" fmla="*/ 652182 w 4424082"/>
              <a:gd name="connsiteY4" fmla="*/ 2951242 h 4914514"/>
              <a:gd name="connsiteX5" fmla="*/ 0 w 4424082"/>
              <a:gd name="connsiteY5" fmla="*/ 2299060 h 4914514"/>
              <a:gd name="connsiteX6" fmla="*/ 652182 w 4424082"/>
              <a:gd name="connsiteY6" fmla="*/ 1646878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082" h="4914514">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4507143" y="2761457"/>
            <a:ext cx="1027113" cy="1027112"/>
          </a:xfrm>
          <a:prstGeom prst="ellipse">
            <a:avLst/>
          </a:prstGeom>
          <a:solidFill>
            <a:srgbClr val="7CBB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椭圆 4"/>
          <p:cNvSpPr/>
          <p:nvPr/>
        </p:nvSpPr>
        <p:spPr>
          <a:xfrm>
            <a:off x="6091786" y="2916079"/>
            <a:ext cx="1027112" cy="1027113"/>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7" name="文本框 6"/>
          <p:cNvSpPr txBox="1"/>
          <p:nvPr/>
        </p:nvSpPr>
        <p:spPr>
          <a:xfrm>
            <a:off x="1428750" y="3867150"/>
            <a:ext cx="3181350" cy="1198880"/>
          </a:xfrm>
          <a:prstGeom prst="rect">
            <a:avLst/>
          </a:prstGeom>
          <a:noFill/>
        </p:spPr>
        <p:txBody>
          <a:bodyPr wrap="square" rtlCol="0">
            <a:spAutoFit/>
          </a:bodyPr>
          <a:p>
            <a:pPr algn="l"/>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基于概念而设计建构的模拟程序，老师们可以深化对编程的理解，自行开发相应的教案，以满足学生的实际需求。</a:t>
            </a:r>
            <a:endParaRPr lang="zh-CN" altLang="en-US" dirty="0">
              <a:latin typeface="微软雅黑" panose="020B0503020204020204" pitchFamily="34" charset="-122"/>
              <a:ea typeface="微软雅黑" panose="020B0503020204020204" pitchFamily="34" charset="-122"/>
            </a:endParaRPr>
          </a:p>
        </p:txBody>
      </p:sp>
      <p:sp>
        <p:nvSpPr>
          <p:cNvPr id="8" name="文本框 7"/>
          <p:cNvSpPr txBox="1"/>
          <p:nvPr/>
        </p:nvSpPr>
        <p:spPr>
          <a:xfrm>
            <a:off x="1428750" y="1106805"/>
            <a:ext cx="3181350" cy="2030095"/>
          </a:xfrm>
          <a:prstGeom prst="rect">
            <a:avLst/>
          </a:prstGeom>
          <a:noFill/>
        </p:spPr>
        <p:txBody>
          <a:bodyPr wrap="square" rtlCol="0">
            <a:spAutoFit/>
          </a:bodyPr>
          <a:p>
            <a:pPr algn="l"/>
            <a:r>
              <a:rPr lang="en-US" altLang="zh-CN" dirty="0">
                <a:latin typeface="微软雅黑" panose="020B0503020204020204" pitchFamily="34" charset="-122"/>
                <a:ea typeface="微软雅黑" panose="020B0503020204020204" pitchFamily="34" charset="-122"/>
              </a:rPr>
              <a:t>  </a:t>
            </a:r>
            <a:r>
              <a:rPr lang="zh-CN" altLang="en-US" dirty="0">
                <a:latin typeface="微软雅黑" panose="020B0503020204020204" pitchFamily="34" charset="-122"/>
                <a:ea typeface="微软雅黑" panose="020B0503020204020204" pitchFamily="34" charset="-122"/>
              </a:rPr>
              <a:t>以项目为导向，为详细解释说明某个</a:t>
            </a:r>
            <a:r>
              <a:rPr lang="zh-CN" altLang="en-US" dirty="0">
                <a:solidFill>
                  <a:srgbClr val="FF0000"/>
                </a:solidFill>
                <a:latin typeface="微软雅黑" panose="020B0503020204020204" pitchFamily="34" charset="-122"/>
                <a:ea typeface="微软雅黑" panose="020B0503020204020204" pitchFamily="34" charset="-122"/>
              </a:rPr>
              <a:t>编程</a:t>
            </a:r>
            <a:r>
              <a:rPr lang="zh-CN" altLang="en-US" dirty="0">
                <a:latin typeface="微软雅黑" panose="020B0503020204020204" pitchFamily="34" charset="-122"/>
                <a:ea typeface="微软雅黑" panose="020B0503020204020204" pitchFamily="34" charset="-122"/>
              </a:rPr>
              <a:t>概念，制作多个运用此概念的案例。</a:t>
            </a:r>
            <a:endParaRPr lang="zh-CN" altLang="en-US" dirty="0">
              <a:latin typeface="微软雅黑" panose="020B0503020204020204" pitchFamily="34" charset="-122"/>
              <a:ea typeface="微软雅黑" panose="020B0503020204020204" pitchFamily="34" charset="-122"/>
            </a:endParaRPr>
          </a:p>
          <a:p>
            <a:pPr algn="l"/>
            <a:r>
              <a:rPr lang="zh-CN" altLang="en-US" dirty="0">
                <a:latin typeface="微软雅黑" panose="020B0503020204020204" pitchFamily="34" charset="-122"/>
                <a:ea typeface="微软雅黑" panose="020B0503020204020204" pitchFamily="34" charset="-122"/>
              </a:rPr>
              <a:t>  书中的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试一试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和每章结尾的</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练习题</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不断挑战着学习者的编程能力，和解决问题的能力。</a:t>
            </a:r>
            <a:endParaRPr lang="zh-CN" altLang="en-US" dirty="0">
              <a:latin typeface="微软雅黑" panose="020B0503020204020204" pitchFamily="34" charset="-122"/>
              <a:ea typeface="微软雅黑" panose="020B0503020204020204" pitchFamily="34" charset="-122"/>
            </a:endParaRPr>
          </a:p>
        </p:txBody>
      </p:sp>
      <p:pic>
        <p:nvPicPr>
          <p:cNvPr id="12" name="图片 11" descr="玩转2。0目录"/>
          <p:cNvPicPr>
            <a:picLocks noChangeAspect="1"/>
          </p:cNvPicPr>
          <p:nvPr/>
        </p:nvPicPr>
        <p:blipFill>
          <a:blip r:embed="rId1"/>
          <a:srcRect r="59946"/>
          <a:stretch>
            <a:fillRect/>
          </a:stretch>
        </p:blipFill>
        <p:spPr>
          <a:xfrm>
            <a:off x="7156450" y="868045"/>
            <a:ext cx="2167255" cy="5477510"/>
          </a:xfrm>
          <a:prstGeom prst="rect">
            <a:avLst/>
          </a:prstGeom>
        </p:spPr>
      </p:pic>
      <p:pic>
        <p:nvPicPr>
          <p:cNvPr id="13" name="图片 12" descr="玩转2。0目录"/>
          <p:cNvPicPr>
            <a:picLocks noChangeAspect="1"/>
          </p:cNvPicPr>
          <p:nvPr/>
        </p:nvPicPr>
        <p:blipFill>
          <a:blip r:embed="rId1"/>
          <a:srcRect l="57634"/>
          <a:stretch>
            <a:fillRect/>
          </a:stretch>
        </p:blipFill>
        <p:spPr>
          <a:xfrm>
            <a:off x="9323705" y="868045"/>
            <a:ext cx="2292350" cy="54775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4114800" y="2811780"/>
            <a:ext cx="1238885" cy="1260475"/>
          </a:xfrm>
          <a:prstGeom prst="ellipse">
            <a:avLst/>
          </a:prstGeom>
          <a:noFill/>
          <a:ln w="762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a:stCxn id="3" idx="6"/>
            <a:endCxn id="5" idx="2"/>
          </p:cNvCxnSpPr>
          <p:nvPr/>
        </p:nvCxnSpPr>
        <p:spPr>
          <a:xfrm>
            <a:off x="5353689" y="3442529"/>
            <a:ext cx="1705610" cy="635"/>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5" name="椭圆 4"/>
          <p:cNvSpPr/>
          <p:nvPr/>
        </p:nvSpPr>
        <p:spPr>
          <a:xfrm>
            <a:off x="7059402" y="2883094"/>
            <a:ext cx="1120140" cy="1120140"/>
          </a:xfrm>
          <a:prstGeom prst="ellipse">
            <a:avLst/>
          </a:prstGeom>
          <a:solidFill>
            <a:srgbClr val="FAAF3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a:stCxn id="5" idx="0"/>
            <a:endCxn id="13" idx="4"/>
          </p:cNvCxnSpPr>
          <p:nvPr/>
        </p:nvCxnSpPr>
        <p:spPr>
          <a:xfrm flipH="1" flipV="1">
            <a:off x="7510252" y="2012509"/>
            <a:ext cx="109220" cy="870585"/>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a:stCxn id="5" idx="7"/>
          </p:cNvCxnSpPr>
          <p:nvPr/>
        </p:nvCxnSpPr>
        <p:spPr>
          <a:xfrm flipV="1">
            <a:off x="8015501" y="2400148"/>
            <a:ext cx="667876" cy="646987"/>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a:stCxn id="5" idx="5"/>
          </p:cNvCxnSpPr>
          <p:nvPr/>
        </p:nvCxnSpPr>
        <p:spPr>
          <a:xfrm>
            <a:off x="8015501" y="3839193"/>
            <a:ext cx="712681" cy="68934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a:stCxn id="5" idx="4"/>
            <a:endCxn id="16" idx="0"/>
          </p:cNvCxnSpPr>
          <p:nvPr/>
        </p:nvCxnSpPr>
        <p:spPr>
          <a:xfrm>
            <a:off x="7619472" y="4003234"/>
            <a:ext cx="24130" cy="842645"/>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a:stCxn id="5" idx="3"/>
            <a:endCxn id="17" idx="7"/>
          </p:cNvCxnSpPr>
          <p:nvPr/>
        </p:nvCxnSpPr>
        <p:spPr>
          <a:xfrm flipH="1">
            <a:off x="6539234" y="3839193"/>
            <a:ext cx="684209" cy="642842"/>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a:stCxn id="5" idx="1"/>
          </p:cNvCxnSpPr>
          <p:nvPr/>
        </p:nvCxnSpPr>
        <p:spPr>
          <a:xfrm flipH="1" flipV="1">
            <a:off x="6564580" y="2388271"/>
            <a:ext cx="658863" cy="658864"/>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椭圆 11"/>
          <p:cNvSpPr/>
          <p:nvPr/>
        </p:nvSpPr>
        <p:spPr>
          <a:xfrm>
            <a:off x="7075805" y="1234440"/>
            <a:ext cx="682625" cy="676910"/>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670925" y="1784350"/>
            <a:ext cx="859790" cy="900430"/>
          </a:xfrm>
          <a:prstGeom prst="ellipse">
            <a:avLst/>
          </a:prstGeom>
          <a:noFill/>
          <a:ln w="12700">
            <a:solidFill>
              <a:srgbClr val="66A1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8622584" y="4429030"/>
            <a:ext cx="682468" cy="682468"/>
          </a:xfrm>
          <a:prstGeom prst="ellipse">
            <a:avLst/>
          </a:prstGeom>
          <a:noFill/>
          <a:ln w="12700">
            <a:solidFill>
              <a:srgbClr val="609D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7223760" y="4845685"/>
            <a:ext cx="839470" cy="876300"/>
          </a:xfrm>
          <a:prstGeom prst="ellipse">
            <a:avLst/>
          </a:prstGeom>
          <a:noFill/>
          <a:ln w="12700">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5956711" y="438209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9021074" y="3099104"/>
            <a:ext cx="682468" cy="682468"/>
          </a:xfrm>
          <a:prstGeom prst="ellipse">
            <a:avLst/>
          </a:prstGeom>
          <a:solidFill>
            <a:srgbClr val="F05A2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1" name="直接连接符 30"/>
          <p:cNvCxnSpPr>
            <a:stCxn id="5" idx="6"/>
            <a:endCxn id="23" idx="2"/>
          </p:cNvCxnSpPr>
          <p:nvPr/>
        </p:nvCxnSpPr>
        <p:spPr>
          <a:xfrm flipV="1">
            <a:off x="8179542" y="3440338"/>
            <a:ext cx="841532" cy="2826"/>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2" name="直接连接符 31"/>
          <p:cNvCxnSpPr/>
          <p:nvPr/>
        </p:nvCxnSpPr>
        <p:spPr>
          <a:xfrm>
            <a:off x="9710895" y="3443164"/>
            <a:ext cx="910168" cy="0"/>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5" name="直接连接符 34"/>
          <p:cNvCxnSpPr>
            <a:stCxn id="23" idx="0"/>
            <a:endCxn id="36" idx="3"/>
          </p:cNvCxnSpPr>
          <p:nvPr/>
        </p:nvCxnSpPr>
        <p:spPr>
          <a:xfrm flipV="1">
            <a:off x="9362308" y="2324715"/>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6" name="椭圆 35"/>
          <p:cNvSpPr/>
          <p:nvPr/>
        </p:nvSpPr>
        <p:spPr>
          <a:xfrm>
            <a:off x="9968970" y="1742192"/>
            <a:ext cx="682468" cy="682468"/>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8" name="直接连接符 37"/>
          <p:cNvCxnSpPr>
            <a:endCxn id="39" idx="3"/>
          </p:cNvCxnSpPr>
          <p:nvPr/>
        </p:nvCxnSpPr>
        <p:spPr>
          <a:xfrm>
            <a:off x="9401187" y="3817131"/>
            <a:ext cx="706607" cy="774389"/>
          </a:xfrm>
          <a:prstGeom prst="lin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sp>
        <p:nvSpPr>
          <p:cNvPr id="39" name="椭圆 38"/>
          <p:cNvSpPr/>
          <p:nvPr/>
        </p:nvSpPr>
        <p:spPr>
          <a:xfrm flipV="1">
            <a:off x="9979025" y="4455795"/>
            <a:ext cx="879475" cy="929005"/>
          </a:xfrm>
          <a:prstGeom prst="ellipse">
            <a:avLst/>
          </a:prstGeom>
          <a:noFill/>
          <a:ln w="12700">
            <a:solidFill>
              <a:srgbClr val="9166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KSO_Shape"/>
          <p:cNvSpPr/>
          <p:nvPr/>
        </p:nvSpPr>
        <p:spPr bwMode="auto">
          <a:xfrm>
            <a:off x="7387125" y="3082782"/>
            <a:ext cx="464694" cy="698789"/>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61" name="KSO_Shape"/>
          <p:cNvSpPr/>
          <p:nvPr/>
        </p:nvSpPr>
        <p:spPr bwMode="auto">
          <a:xfrm>
            <a:off x="9193588" y="3255697"/>
            <a:ext cx="337439" cy="326191"/>
          </a:xfrm>
          <a:custGeom>
            <a:avLst/>
            <a:gdLst>
              <a:gd name="T0" fmla="*/ 2147483646 w 5440"/>
              <a:gd name="T1" fmla="*/ 2147483646 h 5267"/>
              <a:gd name="T2" fmla="*/ 2147483646 w 5440"/>
              <a:gd name="T3" fmla="*/ 2147483646 h 5267"/>
              <a:gd name="T4" fmla="*/ 2147483646 w 5440"/>
              <a:gd name="T5" fmla="*/ 2147483646 h 5267"/>
              <a:gd name="T6" fmla="*/ 2147483646 w 5440"/>
              <a:gd name="T7" fmla="*/ 2147483646 h 5267"/>
              <a:gd name="T8" fmla="*/ 2147483646 w 5440"/>
              <a:gd name="T9" fmla="*/ 2147483646 h 5267"/>
              <a:gd name="T10" fmla="*/ 2147483646 w 5440"/>
              <a:gd name="T11" fmla="*/ 2147483646 h 5267"/>
              <a:gd name="T12" fmla="*/ 2147483646 w 5440"/>
              <a:gd name="T13" fmla="*/ 2147483646 h 5267"/>
              <a:gd name="T14" fmla="*/ 2147483646 w 5440"/>
              <a:gd name="T15" fmla="*/ 2147483646 h 5267"/>
              <a:gd name="T16" fmla="*/ 2147483646 w 5440"/>
              <a:gd name="T17" fmla="*/ 2147483646 h 5267"/>
              <a:gd name="T18" fmla="*/ 2147483646 w 5440"/>
              <a:gd name="T19" fmla="*/ 2147483646 h 5267"/>
              <a:gd name="T20" fmla="*/ 2147483646 w 5440"/>
              <a:gd name="T21" fmla="*/ 2147483646 h 5267"/>
              <a:gd name="T22" fmla="*/ 2147483646 w 5440"/>
              <a:gd name="T23" fmla="*/ 2147483646 h 5267"/>
              <a:gd name="T24" fmla="*/ 2147483646 w 5440"/>
              <a:gd name="T25" fmla="*/ 2147483646 h 5267"/>
              <a:gd name="T26" fmla="*/ 2147483646 w 5440"/>
              <a:gd name="T27" fmla="*/ 2147483646 h 5267"/>
              <a:gd name="T28" fmla="*/ 2147483646 w 5440"/>
              <a:gd name="T29" fmla="*/ 2147483646 h 5267"/>
              <a:gd name="T30" fmla="*/ 429445831 w 5440"/>
              <a:gd name="T31" fmla="*/ 2147483646 h 5267"/>
              <a:gd name="T32" fmla="*/ 85840210 w 5440"/>
              <a:gd name="T33" fmla="*/ 2147483646 h 5267"/>
              <a:gd name="T34" fmla="*/ 1545979988 w 5440"/>
              <a:gd name="T35" fmla="*/ 2147483646 h 5267"/>
              <a:gd name="T36" fmla="*/ 2147483646 w 5440"/>
              <a:gd name="T37" fmla="*/ 2147483646 h 5267"/>
              <a:gd name="T38" fmla="*/ 2147483646 w 5440"/>
              <a:gd name="T39" fmla="*/ 2147483646 h 5267"/>
              <a:gd name="T40" fmla="*/ 2147483646 w 5440"/>
              <a:gd name="T41" fmla="*/ 2147483646 h 5267"/>
              <a:gd name="T42" fmla="*/ 2147483646 w 5440"/>
              <a:gd name="T43" fmla="*/ 2147483646 h 5267"/>
              <a:gd name="T44" fmla="*/ 2147483646 w 5440"/>
              <a:gd name="T45" fmla="*/ 2147483646 h 5267"/>
              <a:gd name="T46" fmla="*/ 2147483646 w 5440"/>
              <a:gd name="T47" fmla="*/ 2147483646 h 5267"/>
              <a:gd name="T48" fmla="*/ 2147483646 w 5440"/>
              <a:gd name="T49" fmla="*/ 2147483646 h 5267"/>
              <a:gd name="T50" fmla="*/ 2147483646 w 5440"/>
              <a:gd name="T51" fmla="*/ 2147483646 h 5267"/>
              <a:gd name="T52" fmla="*/ 2147483646 w 5440"/>
              <a:gd name="T53" fmla="*/ 2147483646 h 5267"/>
              <a:gd name="T54" fmla="*/ 2147483646 w 5440"/>
              <a:gd name="T55" fmla="*/ 2147483646 h 5267"/>
              <a:gd name="T56" fmla="*/ 2147483646 w 5440"/>
              <a:gd name="T57" fmla="*/ 2147483646 h 5267"/>
              <a:gd name="T58" fmla="*/ 2147483646 w 5440"/>
              <a:gd name="T59" fmla="*/ 2147483646 h 5267"/>
              <a:gd name="T60" fmla="*/ 2147483646 w 5440"/>
              <a:gd name="T61" fmla="*/ 2147483646 h 5267"/>
              <a:gd name="T62" fmla="*/ 2147483646 w 5440"/>
              <a:gd name="T63" fmla="*/ 2147483646 h 5267"/>
              <a:gd name="T64" fmla="*/ 2147483646 w 5440"/>
              <a:gd name="T65" fmla="*/ 2147483646 h 5267"/>
              <a:gd name="T66" fmla="*/ 2147483646 w 5440"/>
              <a:gd name="T67" fmla="*/ 2147483646 h 5267"/>
              <a:gd name="T68" fmla="*/ 2147483646 w 5440"/>
              <a:gd name="T69" fmla="*/ 2147483646 h 5267"/>
              <a:gd name="T70" fmla="*/ 2147483646 w 5440"/>
              <a:gd name="T71" fmla="*/ 2147483646 h 5267"/>
              <a:gd name="T72" fmla="*/ 2147483646 w 5440"/>
              <a:gd name="T73" fmla="*/ 2147483646 h 5267"/>
              <a:gd name="T74" fmla="*/ 2147483646 w 5440"/>
              <a:gd name="T75" fmla="*/ 2147483646 h 5267"/>
              <a:gd name="T76" fmla="*/ 2147483646 w 5440"/>
              <a:gd name="T77" fmla="*/ 2147483646 h 5267"/>
              <a:gd name="T78" fmla="*/ 2147483646 w 5440"/>
              <a:gd name="T79" fmla="*/ 2147483646 h 5267"/>
              <a:gd name="T80" fmla="*/ 2147483646 w 5440"/>
              <a:gd name="T81" fmla="*/ 2147483646 h 5267"/>
              <a:gd name="T82" fmla="*/ 2147483646 w 5440"/>
              <a:gd name="T83" fmla="*/ 2147483646 h 5267"/>
              <a:gd name="T84" fmla="*/ 2147483646 w 5440"/>
              <a:gd name="T85" fmla="*/ 2147483646 h 5267"/>
              <a:gd name="T86" fmla="*/ 2147483646 w 5440"/>
              <a:gd name="T87" fmla="*/ 2147483646 h 5267"/>
              <a:gd name="T88" fmla="*/ 2147483646 w 5440"/>
              <a:gd name="T89" fmla="*/ 2147483646 h 5267"/>
              <a:gd name="T90" fmla="*/ 2147483646 w 5440"/>
              <a:gd name="T91" fmla="*/ 2147483646 h 5267"/>
              <a:gd name="T92" fmla="*/ 2147483646 w 5440"/>
              <a:gd name="T93" fmla="*/ 2147483646 h 5267"/>
              <a:gd name="T94" fmla="*/ 2147483646 w 5440"/>
              <a:gd name="T95" fmla="*/ 2147483646 h 5267"/>
              <a:gd name="T96" fmla="*/ 2147483646 w 5440"/>
              <a:gd name="T97" fmla="*/ 2147483646 h 5267"/>
              <a:gd name="T98" fmla="*/ 2147483646 w 5440"/>
              <a:gd name="T99" fmla="*/ 2147483646 h 5267"/>
              <a:gd name="T100" fmla="*/ 2147483646 w 5440"/>
              <a:gd name="T101" fmla="*/ 2147483646 h 5267"/>
              <a:gd name="T102" fmla="*/ 2147483646 w 5440"/>
              <a:gd name="T103" fmla="*/ 2147483646 h 5267"/>
              <a:gd name="T104" fmla="*/ 2147483646 w 5440"/>
              <a:gd name="T105" fmla="*/ 2147483646 h 5267"/>
              <a:gd name="T106" fmla="*/ 2147483646 w 5440"/>
              <a:gd name="T107" fmla="*/ 2147483646 h 5267"/>
              <a:gd name="T108" fmla="*/ 2147483646 w 5440"/>
              <a:gd name="T109" fmla="*/ 2147483646 h 52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440" h="5267">
                <a:moveTo>
                  <a:pt x="1521" y="2392"/>
                </a:moveTo>
                <a:lnTo>
                  <a:pt x="1521" y="2392"/>
                </a:lnTo>
                <a:lnTo>
                  <a:pt x="1525" y="2395"/>
                </a:lnTo>
                <a:lnTo>
                  <a:pt x="2073" y="2944"/>
                </a:lnTo>
                <a:lnTo>
                  <a:pt x="2265" y="2753"/>
                </a:lnTo>
                <a:lnTo>
                  <a:pt x="2058" y="2546"/>
                </a:lnTo>
                <a:lnTo>
                  <a:pt x="1964" y="2452"/>
                </a:lnTo>
                <a:lnTo>
                  <a:pt x="2443" y="1974"/>
                </a:lnTo>
                <a:lnTo>
                  <a:pt x="2506" y="1981"/>
                </a:lnTo>
                <a:lnTo>
                  <a:pt x="2531" y="1984"/>
                </a:lnTo>
                <a:lnTo>
                  <a:pt x="2554" y="1985"/>
                </a:lnTo>
                <a:lnTo>
                  <a:pt x="2579" y="1984"/>
                </a:lnTo>
                <a:lnTo>
                  <a:pt x="2603" y="1981"/>
                </a:lnTo>
                <a:lnTo>
                  <a:pt x="2628" y="1978"/>
                </a:lnTo>
                <a:lnTo>
                  <a:pt x="2651" y="1973"/>
                </a:lnTo>
                <a:lnTo>
                  <a:pt x="2300" y="1621"/>
                </a:lnTo>
                <a:lnTo>
                  <a:pt x="2288" y="1611"/>
                </a:lnTo>
                <a:lnTo>
                  <a:pt x="2277" y="1601"/>
                </a:lnTo>
                <a:lnTo>
                  <a:pt x="2287" y="1564"/>
                </a:lnTo>
                <a:lnTo>
                  <a:pt x="2295" y="1528"/>
                </a:lnTo>
                <a:lnTo>
                  <a:pt x="2302" y="1490"/>
                </a:lnTo>
                <a:lnTo>
                  <a:pt x="2308" y="1454"/>
                </a:lnTo>
                <a:lnTo>
                  <a:pt x="2313" y="1416"/>
                </a:lnTo>
                <a:lnTo>
                  <a:pt x="2316" y="1379"/>
                </a:lnTo>
                <a:lnTo>
                  <a:pt x="2318" y="1340"/>
                </a:lnTo>
                <a:lnTo>
                  <a:pt x="2320" y="1303"/>
                </a:lnTo>
                <a:lnTo>
                  <a:pt x="2320" y="1265"/>
                </a:lnTo>
                <a:lnTo>
                  <a:pt x="2318" y="1227"/>
                </a:lnTo>
                <a:lnTo>
                  <a:pt x="2316" y="1190"/>
                </a:lnTo>
                <a:lnTo>
                  <a:pt x="2311" y="1152"/>
                </a:lnTo>
                <a:lnTo>
                  <a:pt x="2307" y="1115"/>
                </a:lnTo>
                <a:lnTo>
                  <a:pt x="2301" y="1077"/>
                </a:lnTo>
                <a:lnTo>
                  <a:pt x="2293" y="1041"/>
                </a:lnTo>
                <a:lnTo>
                  <a:pt x="2284" y="1004"/>
                </a:lnTo>
                <a:lnTo>
                  <a:pt x="2275" y="967"/>
                </a:lnTo>
                <a:lnTo>
                  <a:pt x="2263" y="931"/>
                </a:lnTo>
                <a:lnTo>
                  <a:pt x="2252" y="895"/>
                </a:lnTo>
                <a:lnTo>
                  <a:pt x="2238" y="859"/>
                </a:lnTo>
                <a:lnTo>
                  <a:pt x="2222" y="824"/>
                </a:lnTo>
                <a:lnTo>
                  <a:pt x="2207" y="789"/>
                </a:lnTo>
                <a:lnTo>
                  <a:pt x="2190" y="754"/>
                </a:lnTo>
                <a:lnTo>
                  <a:pt x="2171" y="720"/>
                </a:lnTo>
                <a:lnTo>
                  <a:pt x="2152" y="687"/>
                </a:lnTo>
                <a:lnTo>
                  <a:pt x="2131" y="654"/>
                </a:lnTo>
                <a:lnTo>
                  <a:pt x="2109" y="621"/>
                </a:lnTo>
                <a:lnTo>
                  <a:pt x="2085" y="590"/>
                </a:lnTo>
                <a:lnTo>
                  <a:pt x="2061" y="558"/>
                </a:lnTo>
                <a:lnTo>
                  <a:pt x="2035" y="528"/>
                </a:lnTo>
                <a:lnTo>
                  <a:pt x="2008" y="498"/>
                </a:lnTo>
                <a:lnTo>
                  <a:pt x="1980" y="469"/>
                </a:lnTo>
                <a:lnTo>
                  <a:pt x="1952" y="441"/>
                </a:lnTo>
                <a:lnTo>
                  <a:pt x="1922" y="414"/>
                </a:lnTo>
                <a:lnTo>
                  <a:pt x="1892" y="389"/>
                </a:lnTo>
                <a:lnTo>
                  <a:pt x="1860" y="365"/>
                </a:lnTo>
                <a:lnTo>
                  <a:pt x="1828" y="341"/>
                </a:lnTo>
                <a:lnTo>
                  <a:pt x="1797" y="319"/>
                </a:lnTo>
                <a:lnTo>
                  <a:pt x="1764" y="299"/>
                </a:lnTo>
                <a:lnTo>
                  <a:pt x="1731" y="279"/>
                </a:lnTo>
                <a:lnTo>
                  <a:pt x="1697" y="260"/>
                </a:lnTo>
                <a:lnTo>
                  <a:pt x="1663" y="244"/>
                </a:lnTo>
                <a:lnTo>
                  <a:pt x="1628" y="228"/>
                </a:lnTo>
                <a:lnTo>
                  <a:pt x="1593" y="212"/>
                </a:lnTo>
                <a:lnTo>
                  <a:pt x="1558" y="199"/>
                </a:lnTo>
                <a:lnTo>
                  <a:pt x="1523" y="187"/>
                </a:lnTo>
                <a:lnTo>
                  <a:pt x="1486" y="176"/>
                </a:lnTo>
                <a:lnTo>
                  <a:pt x="1450" y="165"/>
                </a:lnTo>
                <a:lnTo>
                  <a:pt x="1414" y="157"/>
                </a:lnTo>
                <a:lnTo>
                  <a:pt x="1376" y="150"/>
                </a:lnTo>
                <a:lnTo>
                  <a:pt x="1340" y="143"/>
                </a:lnTo>
                <a:lnTo>
                  <a:pt x="1302" y="139"/>
                </a:lnTo>
                <a:lnTo>
                  <a:pt x="1265" y="134"/>
                </a:lnTo>
                <a:lnTo>
                  <a:pt x="1228" y="131"/>
                </a:lnTo>
                <a:lnTo>
                  <a:pt x="1191" y="130"/>
                </a:lnTo>
                <a:lnTo>
                  <a:pt x="1153" y="129"/>
                </a:lnTo>
                <a:lnTo>
                  <a:pt x="1116" y="130"/>
                </a:lnTo>
                <a:lnTo>
                  <a:pt x="1078" y="133"/>
                </a:lnTo>
                <a:lnTo>
                  <a:pt x="1041" y="136"/>
                </a:lnTo>
                <a:lnTo>
                  <a:pt x="1003" y="140"/>
                </a:lnTo>
                <a:lnTo>
                  <a:pt x="967" y="146"/>
                </a:lnTo>
                <a:lnTo>
                  <a:pt x="929" y="153"/>
                </a:lnTo>
                <a:lnTo>
                  <a:pt x="893" y="161"/>
                </a:lnTo>
                <a:lnTo>
                  <a:pt x="857" y="170"/>
                </a:lnTo>
                <a:lnTo>
                  <a:pt x="1514" y="827"/>
                </a:lnTo>
                <a:lnTo>
                  <a:pt x="1341" y="1470"/>
                </a:lnTo>
                <a:lnTo>
                  <a:pt x="697" y="1642"/>
                </a:lnTo>
                <a:lnTo>
                  <a:pt x="41" y="986"/>
                </a:lnTo>
                <a:lnTo>
                  <a:pt x="31" y="1022"/>
                </a:lnTo>
                <a:lnTo>
                  <a:pt x="23" y="1059"/>
                </a:lnTo>
                <a:lnTo>
                  <a:pt x="16" y="1096"/>
                </a:lnTo>
                <a:lnTo>
                  <a:pt x="10" y="1133"/>
                </a:lnTo>
                <a:lnTo>
                  <a:pt x="7" y="1170"/>
                </a:lnTo>
                <a:lnTo>
                  <a:pt x="3" y="1208"/>
                </a:lnTo>
                <a:lnTo>
                  <a:pt x="1" y="1245"/>
                </a:lnTo>
                <a:lnTo>
                  <a:pt x="0" y="1283"/>
                </a:lnTo>
                <a:lnTo>
                  <a:pt x="1" y="1320"/>
                </a:lnTo>
                <a:lnTo>
                  <a:pt x="2" y="1358"/>
                </a:lnTo>
                <a:lnTo>
                  <a:pt x="4" y="1394"/>
                </a:lnTo>
                <a:lnTo>
                  <a:pt x="9" y="1431"/>
                </a:lnTo>
                <a:lnTo>
                  <a:pt x="14" y="1469"/>
                </a:lnTo>
                <a:lnTo>
                  <a:pt x="21" y="1505"/>
                </a:lnTo>
                <a:lnTo>
                  <a:pt x="28" y="1543"/>
                </a:lnTo>
                <a:lnTo>
                  <a:pt x="36" y="1579"/>
                </a:lnTo>
                <a:lnTo>
                  <a:pt x="47" y="1615"/>
                </a:lnTo>
                <a:lnTo>
                  <a:pt x="57" y="1652"/>
                </a:lnTo>
                <a:lnTo>
                  <a:pt x="70" y="1687"/>
                </a:lnTo>
                <a:lnTo>
                  <a:pt x="84" y="1722"/>
                </a:lnTo>
                <a:lnTo>
                  <a:pt x="98" y="1757"/>
                </a:lnTo>
                <a:lnTo>
                  <a:pt x="115" y="1793"/>
                </a:lnTo>
                <a:lnTo>
                  <a:pt x="131" y="1826"/>
                </a:lnTo>
                <a:lnTo>
                  <a:pt x="150" y="1860"/>
                </a:lnTo>
                <a:lnTo>
                  <a:pt x="170" y="1893"/>
                </a:lnTo>
                <a:lnTo>
                  <a:pt x="190" y="1926"/>
                </a:lnTo>
                <a:lnTo>
                  <a:pt x="212" y="1958"/>
                </a:lnTo>
                <a:lnTo>
                  <a:pt x="235" y="1989"/>
                </a:lnTo>
                <a:lnTo>
                  <a:pt x="260" y="2021"/>
                </a:lnTo>
                <a:lnTo>
                  <a:pt x="285" y="2052"/>
                </a:lnTo>
                <a:lnTo>
                  <a:pt x="312" y="2081"/>
                </a:lnTo>
                <a:lnTo>
                  <a:pt x="340" y="2109"/>
                </a:lnTo>
                <a:lnTo>
                  <a:pt x="370" y="2138"/>
                </a:lnTo>
                <a:lnTo>
                  <a:pt x="401" y="2166"/>
                </a:lnTo>
                <a:lnTo>
                  <a:pt x="434" y="2193"/>
                </a:lnTo>
                <a:lnTo>
                  <a:pt x="466" y="2219"/>
                </a:lnTo>
                <a:lnTo>
                  <a:pt x="499" y="2243"/>
                </a:lnTo>
                <a:lnTo>
                  <a:pt x="533" y="2266"/>
                </a:lnTo>
                <a:lnTo>
                  <a:pt x="567" y="2287"/>
                </a:lnTo>
                <a:lnTo>
                  <a:pt x="602" y="2307"/>
                </a:lnTo>
                <a:lnTo>
                  <a:pt x="639" y="2326"/>
                </a:lnTo>
                <a:lnTo>
                  <a:pt x="675" y="2343"/>
                </a:lnTo>
                <a:lnTo>
                  <a:pt x="711" y="2359"/>
                </a:lnTo>
                <a:lnTo>
                  <a:pt x="748" y="2374"/>
                </a:lnTo>
                <a:lnTo>
                  <a:pt x="785" y="2387"/>
                </a:lnTo>
                <a:lnTo>
                  <a:pt x="823" y="2400"/>
                </a:lnTo>
                <a:lnTo>
                  <a:pt x="861" y="2410"/>
                </a:lnTo>
                <a:lnTo>
                  <a:pt x="900" y="2420"/>
                </a:lnTo>
                <a:lnTo>
                  <a:pt x="939" y="2428"/>
                </a:lnTo>
                <a:lnTo>
                  <a:pt x="977" y="2435"/>
                </a:lnTo>
                <a:lnTo>
                  <a:pt x="1016" y="2441"/>
                </a:lnTo>
                <a:lnTo>
                  <a:pt x="1055" y="2444"/>
                </a:lnTo>
                <a:lnTo>
                  <a:pt x="1095" y="2448"/>
                </a:lnTo>
                <a:lnTo>
                  <a:pt x="1133" y="2449"/>
                </a:lnTo>
                <a:lnTo>
                  <a:pt x="1173" y="2449"/>
                </a:lnTo>
                <a:lnTo>
                  <a:pt x="1212" y="2448"/>
                </a:lnTo>
                <a:lnTo>
                  <a:pt x="1252" y="2445"/>
                </a:lnTo>
                <a:lnTo>
                  <a:pt x="1290" y="2442"/>
                </a:lnTo>
                <a:lnTo>
                  <a:pt x="1329" y="2437"/>
                </a:lnTo>
                <a:lnTo>
                  <a:pt x="1368" y="2430"/>
                </a:lnTo>
                <a:lnTo>
                  <a:pt x="1406" y="2422"/>
                </a:lnTo>
                <a:lnTo>
                  <a:pt x="1445" y="2414"/>
                </a:lnTo>
                <a:lnTo>
                  <a:pt x="1484" y="2403"/>
                </a:lnTo>
                <a:lnTo>
                  <a:pt x="1521" y="2392"/>
                </a:lnTo>
                <a:close/>
                <a:moveTo>
                  <a:pt x="3463" y="2785"/>
                </a:moveTo>
                <a:lnTo>
                  <a:pt x="3463" y="2785"/>
                </a:lnTo>
                <a:lnTo>
                  <a:pt x="3459" y="2803"/>
                </a:lnTo>
                <a:lnTo>
                  <a:pt x="3457" y="2821"/>
                </a:lnTo>
                <a:lnTo>
                  <a:pt x="3454" y="2838"/>
                </a:lnTo>
                <a:lnTo>
                  <a:pt x="3453" y="2857"/>
                </a:lnTo>
                <a:lnTo>
                  <a:pt x="3452" y="2876"/>
                </a:lnTo>
                <a:lnTo>
                  <a:pt x="3452" y="2893"/>
                </a:lnTo>
                <a:lnTo>
                  <a:pt x="3453" y="2912"/>
                </a:lnTo>
                <a:lnTo>
                  <a:pt x="3454" y="2931"/>
                </a:lnTo>
                <a:lnTo>
                  <a:pt x="3461" y="2994"/>
                </a:lnTo>
                <a:lnTo>
                  <a:pt x="3417" y="3039"/>
                </a:lnTo>
                <a:lnTo>
                  <a:pt x="3077" y="3379"/>
                </a:lnTo>
                <a:lnTo>
                  <a:pt x="2984" y="3472"/>
                </a:lnTo>
                <a:lnTo>
                  <a:pt x="2684" y="3172"/>
                </a:lnTo>
                <a:lnTo>
                  <a:pt x="2493" y="3363"/>
                </a:lnTo>
                <a:lnTo>
                  <a:pt x="4228" y="5098"/>
                </a:lnTo>
                <a:lnTo>
                  <a:pt x="4248" y="5117"/>
                </a:lnTo>
                <a:lnTo>
                  <a:pt x="4269" y="5136"/>
                </a:lnTo>
                <a:lnTo>
                  <a:pt x="4291" y="5152"/>
                </a:lnTo>
                <a:lnTo>
                  <a:pt x="4314" y="5168"/>
                </a:lnTo>
                <a:lnTo>
                  <a:pt x="4336" y="5183"/>
                </a:lnTo>
                <a:lnTo>
                  <a:pt x="4361" y="5195"/>
                </a:lnTo>
                <a:lnTo>
                  <a:pt x="4384" y="5207"/>
                </a:lnTo>
                <a:lnTo>
                  <a:pt x="4409" y="5218"/>
                </a:lnTo>
                <a:lnTo>
                  <a:pt x="4433" y="5227"/>
                </a:lnTo>
                <a:lnTo>
                  <a:pt x="4459" y="5235"/>
                </a:lnTo>
                <a:lnTo>
                  <a:pt x="4485" y="5242"/>
                </a:lnTo>
                <a:lnTo>
                  <a:pt x="4511" y="5248"/>
                </a:lnTo>
                <a:lnTo>
                  <a:pt x="4536" y="5253"/>
                </a:lnTo>
                <a:lnTo>
                  <a:pt x="4562" y="5255"/>
                </a:lnTo>
                <a:lnTo>
                  <a:pt x="4588" y="5258"/>
                </a:lnTo>
                <a:lnTo>
                  <a:pt x="4615" y="5259"/>
                </a:lnTo>
                <a:lnTo>
                  <a:pt x="4641" y="5258"/>
                </a:lnTo>
                <a:lnTo>
                  <a:pt x="4668" y="5255"/>
                </a:lnTo>
                <a:lnTo>
                  <a:pt x="4693" y="5253"/>
                </a:lnTo>
                <a:lnTo>
                  <a:pt x="4719" y="5248"/>
                </a:lnTo>
                <a:lnTo>
                  <a:pt x="4745" y="5242"/>
                </a:lnTo>
                <a:lnTo>
                  <a:pt x="4771" y="5235"/>
                </a:lnTo>
                <a:lnTo>
                  <a:pt x="4795" y="5227"/>
                </a:lnTo>
                <a:lnTo>
                  <a:pt x="4821" y="5218"/>
                </a:lnTo>
                <a:lnTo>
                  <a:pt x="4845" y="5207"/>
                </a:lnTo>
                <a:lnTo>
                  <a:pt x="4869" y="5195"/>
                </a:lnTo>
                <a:lnTo>
                  <a:pt x="4893" y="5183"/>
                </a:lnTo>
                <a:lnTo>
                  <a:pt x="4916" y="5168"/>
                </a:lnTo>
                <a:lnTo>
                  <a:pt x="4938" y="5152"/>
                </a:lnTo>
                <a:lnTo>
                  <a:pt x="4961" y="5136"/>
                </a:lnTo>
                <a:lnTo>
                  <a:pt x="4982" y="5117"/>
                </a:lnTo>
                <a:lnTo>
                  <a:pt x="5002" y="5098"/>
                </a:lnTo>
                <a:lnTo>
                  <a:pt x="5022" y="5077"/>
                </a:lnTo>
                <a:lnTo>
                  <a:pt x="5039" y="5056"/>
                </a:lnTo>
                <a:lnTo>
                  <a:pt x="5057" y="5035"/>
                </a:lnTo>
                <a:lnTo>
                  <a:pt x="5072" y="5013"/>
                </a:lnTo>
                <a:lnTo>
                  <a:pt x="5086" y="4989"/>
                </a:lnTo>
                <a:lnTo>
                  <a:pt x="5099" y="4966"/>
                </a:lnTo>
                <a:lnTo>
                  <a:pt x="5112" y="4941"/>
                </a:lnTo>
                <a:lnTo>
                  <a:pt x="5122" y="4916"/>
                </a:lnTo>
                <a:lnTo>
                  <a:pt x="5132" y="4892"/>
                </a:lnTo>
                <a:lnTo>
                  <a:pt x="5140" y="4867"/>
                </a:lnTo>
                <a:lnTo>
                  <a:pt x="5146" y="4841"/>
                </a:lnTo>
                <a:lnTo>
                  <a:pt x="5152" y="4816"/>
                </a:lnTo>
                <a:lnTo>
                  <a:pt x="5156" y="4790"/>
                </a:lnTo>
                <a:lnTo>
                  <a:pt x="5160" y="4763"/>
                </a:lnTo>
                <a:lnTo>
                  <a:pt x="5161" y="4737"/>
                </a:lnTo>
                <a:lnTo>
                  <a:pt x="5162" y="4711"/>
                </a:lnTo>
                <a:lnTo>
                  <a:pt x="5161" y="4684"/>
                </a:lnTo>
                <a:lnTo>
                  <a:pt x="5160" y="4659"/>
                </a:lnTo>
                <a:lnTo>
                  <a:pt x="5156" y="4632"/>
                </a:lnTo>
                <a:lnTo>
                  <a:pt x="5152" y="4606"/>
                </a:lnTo>
                <a:lnTo>
                  <a:pt x="5146" y="4580"/>
                </a:lnTo>
                <a:lnTo>
                  <a:pt x="5140" y="4555"/>
                </a:lnTo>
                <a:lnTo>
                  <a:pt x="5132" y="4530"/>
                </a:lnTo>
                <a:lnTo>
                  <a:pt x="5122" y="4505"/>
                </a:lnTo>
                <a:lnTo>
                  <a:pt x="5112" y="4480"/>
                </a:lnTo>
                <a:lnTo>
                  <a:pt x="5099" y="4456"/>
                </a:lnTo>
                <a:lnTo>
                  <a:pt x="5086" y="4432"/>
                </a:lnTo>
                <a:lnTo>
                  <a:pt x="5072" y="4410"/>
                </a:lnTo>
                <a:lnTo>
                  <a:pt x="5057" y="4387"/>
                </a:lnTo>
                <a:lnTo>
                  <a:pt x="5039" y="4366"/>
                </a:lnTo>
                <a:lnTo>
                  <a:pt x="5022" y="4344"/>
                </a:lnTo>
                <a:lnTo>
                  <a:pt x="5002" y="4323"/>
                </a:lnTo>
                <a:lnTo>
                  <a:pt x="3463" y="2785"/>
                </a:lnTo>
                <a:close/>
                <a:moveTo>
                  <a:pt x="4802" y="4918"/>
                </a:moveTo>
                <a:lnTo>
                  <a:pt x="4527" y="4991"/>
                </a:lnTo>
                <a:lnTo>
                  <a:pt x="4304" y="4769"/>
                </a:lnTo>
                <a:lnTo>
                  <a:pt x="4377" y="4493"/>
                </a:lnTo>
                <a:lnTo>
                  <a:pt x="4652" y="4419"/>
                </a:lnTo>
                <a:lnTo>
                  <a:pt x="4876" y="4643"/>
                </a:lnTo>
                <a:lnTo>
                  <a:pt x="4802" y="4918"/>
                </a:lnTo>
                <a:close/>
                <a:moveTo>
                  <a:pt x="2687" y="2988"/>
                </a:moveTo>
                <a:lnTo>
                  <a:pt x="2985" y="3287"/>
                </a:lnTo>
                <a:lnTo>
                  <a:pt x="3325" y="2947"/>
                </a:lnTo>
                <a:lnTo>
                  <a:pt x="3323" y="2917"/>
                </a:lnTo>
                <a:lnTo>
                  <a:pt x="3322" y="2885"/>
                </a:lnTo>
                <a:lnTo>
                  <a:pt x="3323" y="2853"/>
                </a:lnTo>
                <a:lnTo>
                  <a:pt x="3325" y="2823"/>
                </a:lnTo>
                <a:lnTo>
                  <a:pt x="3330" y="2791"/>
                </a:lnTo>
                <a:lnTo>
                  <a:pt x="3336" y="2761"/>
                </a:lnTo>
                <a:lnTo>
                  <a:pt x="3343" y="2730"/>
                </a:lnTo>
                <a:lnTo>
                  <a:pt x="3352" y="2700"/>
                </a:lnTo>
                <a:lnTo>
                  <a:pt x="3363" y="2670"/>
                </a:lnTo>
                <a:lnTo>
                  <a:pt x="3376" y="2641"/>
                </a:lnTo>
                <a:lnTo>
                  <a:pt x="3391" y="2613"/>
                </a:lnTo>
                <a:lnTo>
                  <a:pt x="3406" y="2585"/>
                </a:lnTo>
                <a:lnTo>
                  <a:pt x="3425" y="2558"/>
                </a:lnTo>
                <a:lnTo>
                  <a:pt x="3444" y="2532"/>
                </a:lnTo>
                <a:lnTo>
                  <a:pt x="3465" y="2506"/>
                </a:lnTo>
                <a:lnTo>
                  <a:pt x="3488" y="2482"/>
                </a:lnTo>
                <a:lnTo>
                  <a:pt x="3513" y="2459"/>
                </a:lnTo>
                <a:lnTo>
                  <a:pt x="3538" y="2438"/>
                </a:lnTo>
                <a:lnTo>
                  <a:pt x="3565" y="2418"/>
                </a:lnTo>
                <a:lnTo>
                  <a:pt x="3592" y="2401"/>
                </a:lnTo>
                <a:lnTo>
                  <a:pt x="3620" y="2384"/>
                </a:lnTo>
                <a:lnTo>
                  <a:pt x="3648" y="2370"/>
                </a:lnTo>
                <a:lnTo>
                  <a:pt x="3677" y="2358"/>
                </a:lnTo>
                <a:lnTo>
                  <a:pt x="3706" y="2346"/>
                </a:lnTo>
                <a:lnTo>
                  <a:pt x="3737" y="2338"/>
                </a:lnTo>
                <a:lnTo>
                  <a:pt x="3767" y="2329"/>
                </a:lnTo>
                <a:lnTo>
                  <a:pt x="3798" y="2324"/>
                </a:lnTo>
                <a:lnTo>
                  <a:pt x="3828" y="2319"/>
                </a:lnTo>
                <a:lnTo>
                  <a:pt x="3860" y="2316"/>
                </a:lnTo>
                <a:lnTo>
                  <a:pt x="3892" y="2316"/>
                </a:lnTo>
                <a:lnTo>
                  <a:pt x="3922" y="2316"/>
                </a:lnTo>
                <a:lnTo>
                  <a:pt x="3954" y="2320"/>
                </a:lnTo>
                <a:lnTo>
                  <a:pt x="5440" y="834"/>
                </a:lnTo>
                <a:lnTo>
                  <a:pt x="4608" y="0"/>
                </a:lnTo>
                <a:lnTo>
                  <a:pt x="3121" y="1487"/>
                </a:lnTo>
                <a:lnTo>
                  <a:pt x="3124" y="1518"/>
                </a:lnTo>
                <a:lnTo>
                  <a:pt x="3125" y="1550"/>
                </a:lnTo>
                <a:lnTo>
                  <a:pt x="3124" y="1580"/>
                </a:lnTo>
                <a:lnTo>
                  <a:pt x="3121" y="1612"/>
                </a:lnTo>
                <a:lnTo>
                  <a:pt x="3117" y="1642"/>
                </a:lnTo>
                <a:lnTo>
                  <a:pt x="3111" y="1674"/>
                </a:lnTo>
                <a:lnTo>
                  <a:pt x="3104" y="1705"/>
                </a:lnTo>
                <a:lnTo>
                  <a:pt x="3094" y="1734"/>
                </a:lnTo>
                <a:lnTo>
                  <a:pt x="3083" y="1764"/>
                </a:lnTo>
                <a:lnTo>
                  <a:pt x="3071" y="1793"/>
                </a:lnTo>
                <a:lnTo>
                  <a:pt x="3056" y="1822"/>
                </a:lnTo>
                <a:lnTo>
                  <a:pt x="3041" y="1849"/>
                </a:lnTo>
                <a:lnTo>
                  <a:pt x="3022" y="1877"/>
                </a:lnTo>
                <a:lnTo>
                  <a:pt x="3003" y="1903"/>
                </a:lnTo>
                <a:lnTo>
                  <a:pt x="2981" y="1928"/>
                </a:lnTo>
                <a:lnTo>
                  <a:pt x="2959" y="1952"/>
                </a:lnTo>
                <a:lnTo>
                  <a:pt x="2934" y="1975"/>
                </a:lnTo>
                <a:lnTo>
                  <a:pt x="2909" y="1996"/>
                </a:lnTo>
                <a:lnTo>
                  <a:pt x="2882" y="2016"/>
                </a:lnTo>
                <a:lnTo>
                  <a:pt x="2855" y="2034"/>
                </a:lnTo>
                <a:lnTo>
                  <a:pt x="2827" y="2050"/>
                </a:lnTo>
                <a:lnTo>
                  <a:pt x="2799" y="2064"/>
                </a:lnTo>
                <a:lnTo>
                  <a:pt x="2770" y="2077"/>
                </a:lnTo>
                <a:lnTo>
                  <a:pt x="2740" y="2088"/>
                </a:lnTo>
                <a:lnTo>
                  <a:pt x="2710" y="2097"/>
                </a:lnTo>
                <a:lnTo>
                  <a:pt x="2680" y="2105"/>
                </a:lnTo>
                <a:lnTo>
                  <a:pt x="2649" y="2111"/>
                </a:lnTo>
                <a:lnTo>
                  <a:pt x="2617" y="2115"/>
                </a:lnTo>
                <a:lnTo>
                  <a:pt x="2587" y="2117"/>
                </a:lnTo>
                <a:lnTo>
                  <a:pt x="2555" y="2118"/>
                </a:lnTo>
                <a:lnTo>
                  <a:pt x="2525" y="2117"/>
                </a:lnTo>
                <a:lnTo>
                  <a:pt x="2493" y="2115"/>
                </a:lnTo>
                <a:lnTo>
                  <a:pt x="2153" y="2455"/>
                </a:lnTo>
                <a:lnTo>
                  <a:pt x="2453" y="2755"/>
                </a:lnTo>
                <a:lnTo>
                  <a:pt x="984" y="4223"/>
                </a:lnTo>
                <a:lnTo>
                  <a:pt x="931" y="4170"/>
                </a:lnTo>
                <a:lnTo>
                  <a:pt x="648" y="4396"/>
                </a:lnTo>
                <a:lnTo>
                  <a:pt x="174" y="5145"/>
                </a:lnTo>
                <a:lnTo>
                  <a:pt x="295" y="5267"/>
                </a:lnTo>
                <a:lnTo>
                  <a:pt x="1044" y="4792"/>
                </a:lnTo>
                <a:lnTo>
                  <a:pt x="1272" y="4510"/>
                </a:lnTo>
                <a:lnTo>
                  <a:pt x="1218" y="4457"/>
                </a:lnTo>
                <a:lnTo>
                  <a:pt x="2687" y="2988"/>
                </a:lnTo>
                <a:close/>
              </a:path>
            </a:pathLst>
          </a:custGeom>
          <a:solidFill>
            <a:schemeClr val="bg1"/>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18" name="文本框 17"/>
          <p:cNvSpPr txBox="1"/>
          <p:nvPr/>
        </p:nvSpPr>
        <p:spPr>
          <a:xfrm>
            <a:off x="4320540" y="3183255"/>
            <a:ext cx="1033145" cy="491490"/>
          </a:xfrm>
          <a:prstGeom prst="rect">
            <a:avLst/>
          </a:prstGeom>
          <a:noFill/>
        </p:spPr>
        <p:txBody>
          <a:bodyPr wrap="square" rtlCol="0">
            <a:spAutoFit/>
          </a:bodyPr>
          <a:p>
            <a:r>
              <a:rPr lang="zh-CN" altLang="en-US" sz="2600" b="1"/>
              <a:t>结构</a:t>
            </a:r>
            <a:endParaRPr lang="zh-CN" altLang="en-US" sz="2600" b="1"/>
          </a:p>
        </p:txBody>
      </p:sp>
      <p:sp>
        <p:nvSpPr>
          <p:cNvPr id="19" name="文本框 18"/>
          <p:cNvSpPr txBox="1"/>
          <p:nvPr/>
        </p:nvSpPr>
        <p:spPr>
          <a:xfrm>
            <a:off x="5736590" y="1584960"/>
            <a:ext cx="902970" cy="922020"/>
          </a:xfrm>
          <a:prstGeom prst="rect">
            <a:avLst/>
          </a:prstGeom>
          <a:noFill/>
        </p:spPr>
        <p:txBody>
          <a:bodyPr wrap="square" rtlCol="0">
            <a:spAutoFit/>
          </a:bodyPr>
          <a:p>
            <a:pPr algn="ctr"/>
            <a:r>
              <a:rPr lang="zh-CN" altLang="en-US"/>
              <a:t>八大行星连连看</a:t>
            </a:r>
            <a:endParaRPr lang="zh-CN" altLang="en-US"/>
          </a:p>
        </p:txBody>
      </p:sp>
      <p:sp>
        <p:nvSpPr>
          <p:cNvPr id="20" name="文本框 19"/>
          <p:cNvSpPr txBox="1"/>
          <p:nvPr/>
        </p:nvSpPr>
        <p:spPr>
          <a:xfrm>
            <a:off x="6149975" y="717550"/>
            <a:ext cx="928370" cy="922020"/>
          </a:xfrm>
          <a:prstGeom prst="rect">
            <a:avLst/>
          </a:prstGeom>
          <a:noFill/>
        </p:spPr>
        <p:txBody>
          <a:bodyPr wrap="square" rtlCol="0">
            <a:spAutoFit/>
          </a:bodyPr>
          <a:p>
            <a:pPr algn="ctr"/>
            <a:r>
              <a:rPr lang="zh-CN" altLang="en-US"/>
              <a:t>自动感应吸尘器</a:t>
            </a:r>
            <a:endParaRPr lang="zh-CN" altLang="en-US"/>
          </a:p>
        </p:txBody>
      </p:sp>
      <p:sp>
        <p:nvSpPr>
          <p:cNvPr id="21" name="文本框 20"/>
          <p:cNvSpPr txBox="1"/>
          <p:nvPr/>
        </p:nvSpPr>
        <p:spPr>
          <a:xfrm>
            <a:off x="7016750" y="1290955"/>
            <a:ext cx="806450" cy="645160"/>
          </a:xfrm>
          <a:prstGeom prst="rect">
            <a:avLst/>
          </a:prstGeom>
          <a:noFill/>
        </p:spPr>
        <p:txBody>
          <a:bodyPr wrap="square" rtlCol="0">
            <a:spAutoFit/>
          </a:bodyPr>
          <a:p>
            <a:pPr algn="ctr"/>
            <a:r>
              <a:rPr lang="zh-CN" altLang="en-US"/>
              <a:t>关于</a:t>
            </a:r>
            <a:endParaRPr lang="zh-CN" altLang="en-US"/>
          </a:p>
          <a:p>
            <a:pPr algn="ctr"/>
            <a:r>
              <a:rPr lang="zh-CN" altLang="en-US"/>
              <a:t>我</a:t>
            </a:r>
            <a:endParaRPr lang="zh-CN" altLang="en-US"/>
          </a:p>
        </p:txBody>
      </p:sp>
      <p:sp>
        <p:nvSpPr>
          <p:cNvPr id="22" name="文本框 21"/>
          <p:cNvSpPr txBox="1"/>
          <p:nvPr/>
        </p:nvSpPr>
        <p:spPr>
          <a:xfrm>
            <a:off x="8103235" y="878840"/>
            <a:ext cx="751840" cy="829945"/>
          </a:xfrm>
          <a:prstGeom prst="rect">
            <a:avLst/>
          </a:prstGeom>
          <a:noFill/>
        </p:spPr>
        <p:txBody>
          <a:bodyPr wrap="square" rtlCol="0">
            <a:spAutoFit/>
          </a:bodyPr>
          <a:p>
            <a:pPr algn="ctr"/>
            <a:r>
              <a:rPr lang="zh-CN" altLang="en-US" sz="1600"/>
              <a:t>自动点号机</a:t>
            </a:r>
            <a:endParaRPr lang="zh-CN" altLang="en-US" sz="1600"/>
          </a:p>
        </p:txBody>
      </p:sp>
      <p:sp>
        <p:nvSpPr>
          <p:cNvPr id="24" name="文本框 23"/>
          <p:cNvSpPr txBox="1"/>
          <p:nvPr/>
        </p:nvSpPr>
        <p:spPr>
          <a:xfrm>
            <a:off x="8639175" y="1939925"/>
            <a:ext cx="951230" cy="645160"/>
          </a:xfrm>
          <a:prstGeom prst="rect">
            <a:avLst/>
          </a:prstGeom>
          <a:noFill/>
        </p:spPr>
        <p:txBody>
          <a:bodyPr wrap="square" rtlCol="0">
            <a:spAutoFit/>
          </a:bodyPr>
          <a:p>
            <a:pPr algn="ctr"/>
            <a:r>
              <a:rPr lang="zh-CN" altLang="en-US"/>
              <a:t>天才</a:t>
            </a:r>
            <a:endParaRPr lang="zh-CN" altLang="en-US"/>
          </a:p>
          <a:p>
            <a:pPr algn="ctr"/>
            <a:r>
              <a:rPr lang="zh-CN" altLang="en-US"/>
              <a:t>演奏家</a:t>
            </a:r>
            <a:endParaRPr lang="zh-CN" altLang="en-US"/>
          </a:p>
        </p:txBody>
      </p:sp>
      <p:sp>
        <p:nvSpPr>
          <p:cNvPr id="25" name="文本框 24"/>
          <p:cNvSpPr txBox="1"/>
          <p:nvPr/>
        </p:nvSpPr>
        <p:spPr>
          <a:xfrm>
            <a:off x="9334500" y="1249680"/>
            <a:ext cx="751840" cy="368300"/>
          </a:xfrm>
          <a:prstGeom prst="rect">
            <a:avLst/>
          </a:prstGeom>
          <a:noFill/>
        </p:spPr>
        <p:txBody>
          <a:bodyPr wrap="square" rtlCol="0">
            <a:spAutoFit/>
          </a:bodyPr>
          <a:p>
            <a:r>
              <a:rPr lang="zh-CN" altLang="en-US"/>
              <a:t>时钟</a:t>
            </a:r>
            <a:endParaRPr lang="zh-CN" altLang="en-US"/>
          </a:p>
        </p:txBody>
      </p:sp>
      <p:sp>
        <p:nvSpPr>
          <p:cNvPr id="26" name="文本框 25"/>
          <p:cNvSpPr txBox="1"/>
          <p:nvPr/>
        </p:nvSpPr>
        <p:spPr>
          <a:xfrm>
            <a:off x="9992360" y="1771015"/>
            <a:ext cx="751840" cy="645160"/>
          </a:xfrm>
          <a:prstGeom prst="rect">
            <a:avLst/>
          </a:prstGeom>
          <a:noFill/>
        </p:spPr>
        <p:txBody>
          <a:bodyPr wrap="square" rtlCol="0">
            <a:spAutoFit/>
          </a:bodyPr>
          <a:p>
            <a:r>
              <a:rPr lang="zh-CN" altLang="en-US"/>
              <a:t>电子贺卡</a:t>
            </a:r>
            <a:endParaRPr lang="zh-CN" altLang="en-US"/>
          </a:p>
        </p:txBody>
      </p:sp>
      <p:sp>
        <p:nvSpPr>
          <p:cNvPr id="27" name="文本框 26"/>
          <p:cNvSpPr txBox="1"/>
          <p:nvPr/>
        </p:nvSpPr>
        <p:spPr>
          <a:xfrm>
            <a:off x="10706100" y="2585085"/>
            <a:ext cx="751840" cy="645160"/>
          </a:xfrm>
          <a:prstGeom prst="rect">
            <a:avLst/>
          </a:prstGeom>
          <a:noFill/>
        </p:spPr>
        <p:txBody>
          <a:bodyPr wrap="square" rtlCol="0">
            <a:spAutoFit/>
          </a:bodyPr>
          <a:p>
            <a:pPr algn="ctr"/>
            <a:r>
              <a:rPr lang="zh-CN" altLang="en-US"/>
              <a:t>月亮变化</a:t>
            </a:r>
            <a:endParaRPr lang="zh-CN" altLang="en-US"/>
          </a:p>
        </p:txBody>
      </p:sp>
      <p:sp>
        <p:nvSpPr>
          <p:cNvPr id="28" name="文本框 27"/>
          <p:cNvSpPr txBox="1"/>
          <p:nvPr/>
        </p:nvSpPr>
        <p:spPr>
          <a:xfrm>
            <a:off x="10734675" y="3693795"/>
            <a:ext cx="751840" cy="645160"/>
          </a:xfrm>
          <a:prstGeom prst="rect">
            <a:avLst/>
          </a:prstGeom>
          <a:noFill/>
        </p:spPr>
        <p:txBody>
          <a:bodyPr wrap="square" rtlCol="0">
            <a:spAutoFit/>
          </a:bodyPr>
          <a:p>
            <a:r>
              <a:rPr lang="zh-CN" altLang="en-US"/>
              <a:t>迷宫闯关</a:t>
            </a:r>
            <a:endParaRPr lang="zh-CN" altLang="en-US"/>
          </a:p>
        </p:txBody>
      </p:sp>
      <p:sp>
        <p:nvSpPr>
          <p:cNvPr id="29" name="椭圆 28"/>
          <p:cNvSpPr/>
          <p:nvPr/>
        </p:nvSpPr>
        <p:spPr>
          <a:xfrm>
            <a:off x="10734780" y="2566422"/>
            <a:ext cx="682468" cy="682468"/>
          </a:xfrm>
          <a:prstGeom prst="ellipse">
            <a:avLst/>
          </a:prstGeom>
          <a:noFill/>
          <a:ln w="12700">
            <a:solidFill>
              <a:srgbClr val="179A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0" name="图片 29" descr="scratch2.0台湾版封面"/>
          <p:cNvPicPr>
            <a:picLocks noChangeAspect="1"/>
          </p:cNvPicPr>
          <p:nvPr/>
        </p:nvPicPr>
        <p:blipFill>
          <a:blip r:embed="rId1"/>
          <a:srcRect r="2003"/>
          <a:stretch>
            <a:fillRect/>
          </a:stretch>
        </p:blipFill>
        <p:spPr>
          <a:xfrm>
            <a:off x="178435" y="1234440"/>
            <a:ext cx="3790315" cy="5029835"/>
          </a:xfrm>
          <a:prstGeom prst="rect">
            <a:avLst/>
          </a:prstGeom>
        </p:spPr>
      </p:pic>
      <p:sp>
        <p:nvSpPr>
          <p:cNvPr id="33" name="椭圆 32"/>
          <p:cNvSpPr/>
          <p:nvPr/>
        </p:nvSpPr>
        <p:spPr>
          <a:xfrm>
            <a:off x="6231890" y="666115"/>
            <a:ext cx="827405" cy="894715"/>
          </a:xfrm>
          <a:prstGeom prst="ellipse">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椭圆 33"/>
          <p:cNvSpPr/>
          <p:nvPr/>
        </p:nvSpPr>
        <p:spPr>
          <a:xfrm>
            <a:off x="8062595" y="805180"/>
            <a:ext cx="842010" cy="903605"/>
          </a:xfrm>
          <a:prstGeom prst="ellipse">
            <a:avLst/>
          </a:prstGeom>
          <a:noFill/>
          <a:ln w="12700">
            <a:solidFill>
              <a:srgbClr val="AE73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9296136" y="1071836"/>
            <a:ext cx="682468" cy="682468"/>
          </a:xfrm>
          <a:prstGeom prst="ellipse">
            <a:avLst/>
          </a:prstGeom>
          <a:noFill/>
          <a:ln w="12700">
            <a:solidFill>
              <a:srgbClr val="8BC5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6376446" y="5528265"/>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1" name="椭圆 40"/>
          <p:cNvSpPr/>
          <p:nvPr/>
        </p:nvSpPr>
        <p:spPr>
          <a:xfrm>
            <a:off x="8179211" y="5384755"/>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9350786" y="5138375"/>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10734451" y="3674700"/>
            <a:ext cx="682468" cy="682468"/>
          </a:xfrm>
          <a:prstGeom prst="ellipse">
            <a:avLst/>
          </a:prstGeom>
          <a:noFill/>
          <a:ln w="12700">
            <a:solidFill>
              <a:srgbClr val="F05A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5736590" y="1548765"/>
            <a:ext cx="885190" cy="943610"/>
          </a:xfrm>
          <a:prstGeom prst="ellipse">
            <a:avLst/>
          </a:prstGeom>
          <a:noFill/>
          <a:ln w="12700">
            <a:solidFill>
              <a:srgbClr val="F692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5" name="文本框 44"/>
          <p:cNvSpPr txBox="1"/>
          <p:nvPr/>
        </p:nvSpPr>
        <p:spPr>
          <a:xfrm>
            <a:off x="5918835" y="4429125"/>
            <a:ext cx="751840" cy="645160"/>
          </a:xfrm>
          <a:prstGeom prst="rect">
            <a:avLst/>
          </a:prstGeom>
          <a:noFill/>
        </p:spPr>
        <p:txBody>
          <a:bodyPr wrap="square" rtlCol="0">
            <a:spAutoFit/>
          </a:bodyPr>
          <a:p>
            <a:pPr algn="ctr"/>
            <a:r>
              <a:rPr lang="zh-CN" altLang="en-US"/>
              <a:t>打棒球</a:t>
            </a:r>
            <a:endParaRPr lang="zh-CN" altLang="en-US"/>
          </a:p>
        </p:txBody>
      </p:sp>
      <p:sp>
        <p:nvSpPr>
          <p:cNvPr id="46" name="文本框 45"/>
          <p:cNvSpPr txBox="1"/>
          <p:nvPr/>
        </p:nvSpPr>
        <p:spPr>
          <a:xfrm>
            <a:off x="6396355" y="5542915"/>
            <a:ext cx="1057275" cy="645160"/>
          </a:xfrm>
          <a:prstGeom prst="rect">
            <a:avLst/>
          </a:prstGeom>
          <a:noFill/>
        </p:spPr>
        <p:txBody>
          <a:bodyPr wrap="square" rtlCol="0" anchor="t">
            <a:spAutoFit/>
          </a:bodyPr>
          <a:p>
            <a:r>
              <a:rPr lang="zh-CN" altLang="en-US"/>
              <a:t>在线</a:t>
            </a:r>
            <a:endParaRPr lang="zh-CN" altLang="en-US"/>
          </a:p>
          <a:p>
            <a:r>
              <a:rPr lang="zh-CN" altLang="en-US"/>
              <a:t>测验</a:t>
            </a:r>
            <a:endParaRPr lang="zh-CN" altLang="en-US"/>
          </a:p>
        </p:txBody>
      </p:sp>
      <p:sp>
        <p:nvSpPr>
          <p:cNvPr id="47" name="文本框 46"/>
          <p:cNvSpPr txBox="1"/>
          <p:nvPr/>
        </p:nvSpPr>
        <p:spPr>
          <a:xfrm>
            <a:off x="7191375" y="4935855"/>
            <a:ext cx="890270" cy="645160"/>
          </a:xfrm>
          <a:prstGeom prst="rect">
            <a:avLst/>
          </a:prstGeom>
          <a:noFill/>
        </p:spPr>
        <p:txBody>
          <a:bodyPr wrap="square" rtlCol="0" anchor="t">
            <a:spAutoFit/>
          </a:bodyPr>
          <a:p>
            <a:pPr algn="ctr"/>
            <a:r>
              <a:rPr lang="zh-CN" altLang="en-US"/>
              <a:t>画圆</a:t>
            </a:r>
            <a:endParaRPr lang="zh-CN" altLang="en-US"/>
          </a:p>
          <a:p>
            <a:pPr algn="ctr"/>
            <a:r>
              <a:rPr lang="zh-CN" altLang="en-US"/>
              <a:t>求面积</a:t>
            </a:r>
            <a:endParaRPr lang="zh-CN" altLang="en-US"/>
          </a:p>
        </p:txBody>
      </p:sp>
      <p:sp>
        <p:nvSpPr>
          <p:cNvPr id="48" name="文本框 47"/>
          <p:cNvSpPr txBox="1"/>
          <p:nvPr/>
        </p:nvSpPr>
        <p:spPr>
          <a:xfrm>
            <a:off x="8187055" y="5422265"/>
            <a:ext cx="833755" cy="645160"/>
          </a:xfrm>
          <a:prstGeom prst="rect">
            <a:avLst/>
          </a:prstGeom>
          <a:noFill/>
        </p:spPr>
        <p:txBody>
          <a:bodyPr wrap="square" rtlCol="0" anchor="t">
            <a:spAutoFit/>
          </a:bodyPr>
          <a:p>
            <a:r>
              <a:rPr lang="zh-CN" altLang="en-US"/>
              <a:t>键盘打字</a:t>
            </a:r>
            <a:endParaRPr lang="zh-CN" altLang="en-US"/>
          </a:p>
        </p:txBody>
      </p:sp>
      <p:sp>
        <p:nvSpPr>
          <p:cNvPr id="50" name="文本框 49"/>
          <p:cNvSpPr txBox="1"/>
          <p:nvPr/>
        </p:nvSpPr>
        <p:spPr>
          <a:xfrm>
            <a:off x="8639175" y="4453255"/>
            <a:ext cx="770890" cy="645160"/>
          </a:xfrm>
          <a:prstGeom prst="rect">
            <a:avLst/>
          </a:prstGeom>
          <a:noFill/>
        </p:spPr>
        <p:txBody>
          <a:bodyPr wrap="square" rtlCol="0" anchor="t">
            <a:spAutoFit/>
          </a:bodyPr>
          <a:p>
            <a:r>
              <a:rPr lang="zh-CN" altLang="en-US"/>
              <a:t>台湾拼图</a:t>
            </a:r>
            <a:endParaRPr lang="zh-CN" altLang="en-US"/>
          </a:p>
        </p:txBody>
      </p:sp>
      <p:sp>
        <p:nvSpPr>
          <p:cNvPr id="51" name="文本框 50"/>
          <p:cNvSpPr txBox="1"/>
          <p:nvPr/>
        </p:nvSpPr>
        <p:spPr>
          <a:xfrm>
            <a:off x="9277350" y="5295900"/>
            <a:ext cx="2540000" cy="368300"/>
          </a:xfrm>
          <a:prstGeom prst="rect">
            <a:avLst/>
          </a:prstGeom>
          <a:noFill/>
        </p:spPr>
        <p:txBody>
          <a:bodyPr wrap="square" rtlCol="0" anchor="t">
            <a:spAutoFit/>
          </a:bodyPr>
          <a:p>
            <a:r>
              <a:rPr lang="zh-CN" altLang="en-US"/>
              <a:t>超链接</a:t>
            </a:r>
            <a:endParaRPr lang="zh-CN" altLang="en-US"/>
          </a:p>
        </p:txBody>
      </p:sp>
      <p:sp>
        <p:nvSpPr>
          <p:cNvPr id="52" name="文本框 51"/>
          <p:cNvSpPr txBox="1"/>
          <p:nvPr/>
        </p:nvSpPr>
        <p:spPr>
          <a:xfrm>
            <a:off x="9959340" y="4547870"/>
            <a:ext cx="927735" cy="645160"/>
          </a:xfrm>
          <a:prstGeom prst="rect">
            <a:avLst/>
          </a:prstGeom>
          <a:noFill/>
        </p:spPr>
        <p:txBody>
          <a:bodyPr wrap="square" rtlCol="0" anchor="t">
            <a:spAutoFit/>
          </a:bodyPr>
          <a:p>
            <a:pPr algn="ctr"/>
            <a:r>
              <a:rPr lang="zh-CN" altLang="en-US"/>
              <a:t>数学</a:t>
            </a:r>
            <a:endParaRPr lang="zh-CN" altLang="en-US"/>
          </a:p>
          <a:p>
            <a:pPr algn="ctr"/>
            <a:r>
              <a:rPr lang="zh-CN" altLang="en-US"/>
              <a:t>大冒险</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247775" y="972185"/>
            <a:ext cx="3763010" cy="4914265"/>
          </a:xfrm>
          <a:custGeom>
            <a:avLst/>
            <a:gdLst>
              <a:gd name="connsiteX0" fmla="*/ 0 w 3771900"/>
              <a:gd name="connsiteY0" fmla="*/ 0 h 4914514"/>
              <a:gd name="connsiteX1" fmla="*/ 3771900 w 3771900"/>
              <a:gd name="connsiteY1" fmla="*/ 0 h 4914514"/>
              <a:gd name="connsiteX2" fmla="*/ 3771900 w 3771900"/>
              <a:gd name="connsiteY2" fmla="*/ 1646878 h 4914514"/>
              <a:gd name="connsiteX3" fmla="*/ 3119718 w 3771900"/>
              <a:gd name="connsiteY3" fmla="*/ 2299060 h 4914514"/>
              <a:gd name="connsiteX4" fmla="*/ 3771900 w 3771900"/>
              <a:gd name="connsiteY4" fmla="*/ 2951242 h 4914514"/>
              <a:gd name="connsiteX5" fmla="*/ 3771900 w 3771900"/>
              <a:gd name="connsiteY5" fmla="*/ 4914514 h 4914514"/>
              <a:gd name="connsiteX6" fmla="*/ 0 w 3771900"/>
              <a:gd name="connsiteY6" fmla="*/ 4914514 h 4914514"/>
              <a:gd name="connsiteX7" fmla="*/ 0 w 3771900"/>
              <a:gd name="connsiteY7" fmla="*/ 0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71900" h="4914514">
                <a:moveTo>
                  <a:pt x="0" y="0"/>
                </a:moveTo>
                <a:lnTo>
                  <a:pt x="3771900" y="0"/>
                </a:lnTo>
                <a:lnTo>
                  <a:pt x="3771900" y="1646878"/>
                </a:lnTo>
                <a:cubicBezTo>
                  <a:pt x="3411710" y="1646878"/>
                  <a:pt x="3119718" y="1938870"/>
                  <a:pt x="3119718" y="2299060"/>
                </a:cubicBezTo>
                <a:cubicBezTo>
                  <a:pt x="3119718" y="2659250"/>
                  <a:pt x="3411710" y="2951242"/>
                  <a:pt x="3771900" y="2951242"/>
                </a:cubicBezTo>
                <a:lnTo>
                  <a:pt x="3771900" y="4914514"/>
                </a:lnTo>
                <a:lnTo>
                  <a:pt x="0" y="4914514"/>
                </a:lnTo>
                <a:lnTo>
                  <a:pt x="0" y="0"/>
                </a:lnTo>
                <a:close/>
              </a:path>
            </a:pathLst>
          </a:custGeom>
          <a:noFill/>
          <a:ln>
            <a:solidFill>
              <a:srgbClr val="00924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任意多边形 2"/>
          <p:cNvSpPr/>
          <p:nvPr/>
        </p:nvSpPr>
        <p:spPr>
          <a:xfrm>
            <a:off x="5955030" y="972185"/>
            <a:ext cx="5792470" cy="4758690"/>
          </a:xfrm>
          <a:custGeom>
            <a:avLst/>
            <a:gdLst>
              <a:gd name="connsiteX0" fmla="*/ 652182 w 4424082"/>
              <a:gd name="connsiteY0" fmla="*/ 0 h 4914514"/>
              <a:gd name="connsiteX1" fmla="*/ 4424082 w 4424082"/>
              <a:gd name="connsiteY1" fmla="*/ 0 h 4914514"/>
              <a:gd name="connsiteX2" fmla="*/ 4424082 w 4424082"/>
              <a:gd name="connsiteY2" fmla="*/ 4914514 h 4914514"/>
              <a:gd name="connsiteX3" fmla="*/ 652182 w 4424082"/>
              <a:gd name="connsiteY3" fmla="*/ 4914514 h 4914514"/>
              <a:gd name="connsiteX4" fmla="*/ 652182 w 4424082"/>
              <a:gd name="connsiteY4" fmla="*/ 2951242 h 4914514"/>
              <a:gd name="connsiteX5" fmla="*/ 0 w 4424082"/>
              <a:gd name="connsiteY5" fmla="*/ 2299060 h 4914514"/>
              <a:gd name="connsiteX6" fmla="*/ 652182 w 4424082"/>
              <a:gd name="connsiteY6" fmla="*/ 1646878 h 4914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4082" h="4914514">
                <a:moveTo>
                  <a:pt x="652182" y="0"/>
                </a:moveTo>
                <a:lnTo>
                  <a:pt x="4424082" y="0"/>
                </a:lnTo>
                <a:lnTo>
                  <a:pt x="4424082" y="4914514"/>
                </a:lnTo>
                <a:lnTo>
                  <a:pt x="652182" y="4914514"/>
                </a:lnTo>
                <a:lnTo>
                  <a:pt x="652182" y="2951242"/>
                </a:lnTo>
                <a:cubicBezTo>
                  <a:pt x="291992" y="2951242"/>
                  <a:pt x="0" y="2659250"/>
                  <a:pt x="0" y="2299060"/>
                </a:cubicBezTo>
                <a:cubicBezTo>
                  <a:pt x="0" y="1938870"/>
                  <a:pt x="291992" y="1646878"/>
                  <a:pt x="652182" y="1646878"/>
                </a:cubicBezTo>
                <a:close/>
              </a:path>
            </a:pathLst>
          </a:custGeom>
          <a:noFill/>
          <a:ln>
            <a:solidFill>
              <a:srgbClr val="C0272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 name="椭圆 3"/>
          <p:cNvSpPr/>
          <p:nvPr/>
        </p:nvSpPr>
        <p:spPr>
          <a:xfrm>
            <a:off x="4507143" y="2761457"/>
            <a:ext cx="1027113" cy="1027112"/>
          </a:xfrm>
          <a:prstGeom prst="ellipse">
            <a:avLst/>
          </a:prstGeom>
          <a:solidFill>
            <a:srgbClr val="7CBB4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5" name="椭圆 4"/>
          <p:cNvSpPr/>
          <p:nvPr/>
        </p:nvSpPr>
        <p:spPr>
          <a:xfrm>
            <a:off x="6129886" y="2656364"/>
            <a:ext cx="1027112" cy="1027113"/>
          </a:xfrm>
          <a:prstGeom prst="ellipse">
            <a:avLst/>
          </a:prstGeom>
          <a:solidFill>
            <a:srgbClr val="F05A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pic>
        <p:nvPicPr>
          <p:cNvPr id="6" name="图片 5" descr="台湾版scratch目录1"/>
          <p:cNvPicPr>
            <a:picLocks noChangeAspect="1"/>
          </p:cNvPicPr>
          <p:nvPr/>
        </p:nvPicPr>
        <p:blipFill>
          <a:blip r:embed="rId1"/>
          <a:srcRect r="2147"/>
          <a:stretch>
            <a:fillRect/>
          </a:stretch>
        </p:blipFill>
        <p:spPr>
          <a:xfrm>
            <a:off x="7261860" y="1245870"/>
            <a:ext cx="4398645" cy="3848735"/>
          </a:xfrm>
          <a:prstGeom prst="rect">
            <a:avLst/>
          </a:prstGeom>
        </p:spPr>
      </p:pic>
      <p:sp>
        <p:nvSpPr>
          <p:cNvPr id="49" name="文本框 48"/>
          <p:cNvSpPr txBox="1"/>
          <p:nvPr/>
        </p:nvSpPr>
        <p:spPr>
          <a:xfrm>
            <a:off x="1409700" y="1285240"/>
            <a:ext cx="3219450" cy="1476375"/>
          </a:xfrm>
          <a:prstGeom prst="rect">
            <a:avLst/>
          </a:prstGeom>
          <a:noFill/>
        </p:spPr>
        <p:txBody>
          <a:bodyPr wrap="square" rtlCol="0">
            <a:spAutoFit/>
          </a:bodyPr>
          <a:p>
            <a:pPr algn="l"/>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从</a:t>
            </a:r>
            <a:r>
              <a:rPr lang="zh-CN" altLang="en-US" sz="1800" dirty="0">
                <a:solidFill>
                  <a:srgbClr val="FF0000"/>
                </a:solidFill>
                <a:latin typeface="微软雅黑" panose="020B0503020204020204" pitchFamily="34" charset="-122"/>
                <a:ea typeface="微软雅黑" panose="020B0503020204020204" pitchFamily="34" charset="-122"/>
              </a:rPr>
              <a:t>生活情境</a:t>
            </a:r>
            <a:r>
              <a:rPr lang="zh-CN" altLang="en-US" sz="1800" dirty="0">
                <a:latin typeface="微软雅黑" panose="020B0503020204020204" pitchFamily="34" charset="-122"/>
                <a:ea typeface="微软雅黑" panose="020B0503020204020204" pitchFamily="34" charset="-122"/>
              </a:rPr>
              <a:t>中规划专题，以一个典型的范例程序为主题，通过 Scratch 指令积木的“堆砌和搭建”，轻松完成动画、游戏的设计。</a:t>
            </a:r>
            <a:endParaRPr lang="zh-CN" altLang="en-US" sz="18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409700" y="3788410"/>
            <a:ext cx="3219450" cy="1476375"/>
          </a:xfrm>
          <a:prstGeom prst="rect">
            <a:avLst/>
          </a:prstGeom>
          <a:noFill/>
        </p:spPr>
        <p:txBody>
          <a:bodyPr wrap="square" rtlCol="0">
            <a:spAutoFit/>
          </a:bodyPr>
          <a:p>
            <a:pPr algn="l"/>
            <a:r>
              <a:rPr lang="zh-CN" altLang="en-US" dirty="0">
                <a:latin typeface="微软雅黑" panose="020B0503020204020204" pitchFamily="34" charset="-122"/>
                <a:ea typeface="微软雅黑" panose="020B0503020204020204" pitchFamily="34" charset="-122"/>
              </a:rPr>
              <a:t>运用</a:t>
            </a:r>
            <a:r>
              <a:rPr lang="en-US" altLang="zh-CN" dirty="0">
                <a:latin typeface="微软雅黑" panose="020B0503020204020204" pitchFamily="34" charset="-122"/>
                <a:ea typeface="微软雅黑" panose="020B0503020204020204" pitchFamily="34" charset="-122"/>
              </a:rPr>
              <a:t>scratch2.0</a:t>
            </a:r>
            <a:r>
              <a:rPr lang="zh-CN" altLang="en-US" dirty="0">
                <a:latin typeface="微软雅黑" panose="020B0503020204020204" pitchFamily="34" charset="-122"/>
                <a:ea typeface="微软雅黑" panose="020B0503020204020204" pitchFamily="34" charset="-122"/>
              </a:rPr>
              <a:t>最新的视频影像检测、声音、距离检测等，特别介绍了</a:t>
            </a:r>
            <a:r>
              <a:rPr lang="en-US" altLang="zh-CN" dirty="0">
                <a:latin typeface="微软雅黑" panose="020B0503020204020204" pitchFamily="34" charset="-122"/>
                <a:ea typeface="微软雅黑" panose="020B0503020204020204" pitchFamily="34" charset="-122"/>
              </a:rPr>
              <a:t>Scratch</a:t>
            </a:r>
            <a:r>
              <a:rPr lang="zh-CN" altLang="en-US" dirty="0">
                <a:latin typeface="微软雅黑" panose="020B0503020204020204" pitchFamily="34" charset="-122"/>
                <a:ea typeface="微软雅黑" panose="020B0503020204020204" pitchFamily="34" charset="-122"/>
              </a:rPr>
              <a:t>与乐高积木（</a:t>
            </a:r>
            <a:r>
              <a:rPr lang="en-US" altLang="zh-CN" dirty="0">
                <a:latin typeface="微软雅黑" panose="020B0503020204020204" pitchFamily="34" charset="-122"/>
                <a:ea typeface="微软雅黑" panose="020B0503020204020204" pitchFamily="34" charset="-122"/>
              </a:rPr>
              <a:t>LEGO WeDo</a:t>
            </a:r>
            <a:r>
              <a:rPr lang="zh-CN" altLang="en-US" dirty="0">
                <a:latin typeface="微软雅黑" panose="020B0503020204020204" pitchFamily="34" charset="-122"/>
                <a:ea typeface="微软雅黑" panose="020B0503020204020204" pitchFamily="34" charset="-122"/>
              </a:rPr>
              <a:t>）以及传感板（</a:t>
            </a:r>
            <a:r>
              <a:rPr lang="en-US" altLang="zh-CN" dirty="0">
                <a:latin typeface="微软雅黑" panose="020B0503020204020204" pitchFamily="34" charset="-122"/>
                <a:ea typeface="微软雅黑" panose="020B0503020204020204" pitchFamily="34" charset="-122"/>
              </a:rPr>
              <a:t>PicoBoard</a:t>
            </a:r>
            <a:r>
              <a:rPr lang="zh-CN" altLang="en-US" dirty="0">
                <a:latin typeface="微软雅黑" panose="020B0503020204020204" pitchFamily="34" charset="-122"/>
                <a:ea typeface="微软雅黑" panose="020B0503020204020204" pitchFamily="34" charset="-122"/>
              </a:rPr>
              <a:t>）的应用。</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KSO_WM_TEMPLATE_CATEGORY" val="custom"/>
  <p:tag name="KSO_WM_TEMPLATE_INDEX" val="160002"/>
</p:tagLst>
</file>

<file path=ppt/tags/tag2.xml><?xml version="1.0" encoding="utf-8"?>
<p:tagLst xmlns:p="http://schemas.openxmlformats.org/presentationml/2006/main">
  <p:tag name="KSO_WM_BEAUTIFY_FLAG" val="#wm#"/>
  <p:tag name="KSO_WM_TEMPLATE_CATEGORY" val="custom"/>
  <p:tag name="KSO_WM_TEMPLATE_INDEX" val="16000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4908</Words>
  <Application>WPS 演示</Application>
  <PresentationFormat>宽屏</PresentationFormat>
  <Paragraphs>417</Paragraphs>
  <Slides>49</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49</vt:i4>
      </vt:variant>
    </vt:vector>
  </HeadingPairs>
  <TitlesOfParts>
    <vt:vector size="61" baseType="lpstr">
      <vt:lpstr>Arial</vt:lpstr>
      <vt:lpstr>宋体</vt:lpstr>
      <vt:lpstr>Wingdings</vt:lpstr>
      <vt:lpstr>微软雅黑</vt:lpstr>
      <vt:lpstr>Calibri</vt:lpstr>
      <vt:lpstr>Arial Unicode MS</vt:lpstr>
      <vt:lpstr>Calibri Light</vt:lpstr>
      <vt:lpstr>Franklin Gothic Book</vt:lpstr>
      <vt:lpstr>浪漫雅圆</vt:lpstr>
      <vt:lpstr>Bodoni MT Black</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五年级 趣味电子与3D打印结合的ADπ课程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向阳花儿PPT</dc:creator>
  <cp:lastModifiedBy>qy115</cp:lastModifiedBy>
  <cp:revision>525</cp:revision>
  <dcterms:created xsi:type="dcterms:W3CDTF">2014-08-08T03:06:00Z</dcterms:created>
  <dcterms:modified xsi:type="dcterms:W3CDTF">2018-01-22T07:26:08Z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